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8" r:id="rId4"/>
    <p:sldId id="273" r:id="rId5"/>
    <p:sldId id="259" r:id="rId6"/>
    <p:sldId id="260" r:id="rId7"/>
    <p:sldId id="261" r:id="rId8"/>
    <p:sldId id="263" r:id="rId9"/>
    <p:sldId id="266" r:id="rId10"/>
    <p:sldId id="270" r:id="rId11"/>
    <p:sldId id="272" r:id="rId12"/>
    <p:sldId id="271"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8CCB9D3-9DC7-4F35-B259-304CA14908CA}">
          <p14:sldIdLst>
            <p14:sldId id="257"/>
            <p14:sldId id="258"/>
            <p14:sldId id="268"/>
            <p14:sldId id="273"/>
            <p14:sldId id="259"/>
            <p14:sldId id="260"/>
            <p14:sldId id="261"/>
            <p14:sldId id="263"/>
            <p14:sldId id="266"/>
            <p14:sldId id="270"/>
            <p14:sldId id="272"/>
            <p14:sldId id="271"/>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F2B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9T08:12:11.987"/>
    </inkml:context>
    <inkml:brush xml:id="br0">
      <inkml:brushProperty name="width" value="0.05" units="cm"/>
      <inkml:brushProperty name="height" value="0.05" units="cm"/>
    </inkml:brush>
  </inkml:definitions>
  <inkml:trace contextRef="#ctx0" brushRef="#br0">58 0 24575,'-58'0'-8191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9T08:12:12.828"/>
    </inkml:context>
    <inkml:brush xml:id="br0">
      <inkml:brushProperty name="width" value="0.05" units="cm"/>
      <inkml:brushProperty name="height" value="0.05" units="cm"/>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9T08:12:48.917"/>
    </inkml:context>
    <inkml:brush xml:id="br0">
      <inkml:brushProperty name="width" value="0.1" units="cm"/>
      <inkml:brushProperty name="height" value="0.1" units="cm"/>
      <inkml:brushProperty name="color" value="#AE198D"/>
      <inkml:brushProperty name="inkEffects" value="galaxy"/>
      <inkml:brushProperty name="anchorX" value="-2105.99561"/>
      <inkml:brushProperty name="anchorY" value="-2006.37634"/>
      <inkml:brushProperty name="scaleFactor" value="0.5"/>
    </inkml:brush>
  </inkml:definitions>
  <inkml:trace contextRef="#ctx0" brushRef="#br0">0 0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6B3F4-D0E2-3B7D-D7F7-32448ACDDB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89898A-4AC2-FE0C-1574-A9FED88047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618352-7451-365D-A334-EB676C5F006F}"/>
              </a:ext>
            </a:extLst>
          </p:cNvPr>
          <p:cNvSpPr>
            <a:spLocks noGrp="1"/>
          </p:cNvSpPr>
          <p:nvPr>
            <p:ph type="dt" sz="half" idx="10"/>
          </p:nvPr>
        </p:nvSpPr>
        <p:spPr/>
        <p:txBody>
          <a:bodyPr/>
          <a:lstStyle/>
          <a:p>
            <a:fld id="{999CFF48-B4FA-4F9C-8E30-DF2E57AE62C8}" type="datetimeFigureOut">
              <a:rPr lang="en-IN" smtClean="0"/>
              <a:t>16-03-2024</a:t>
            </a:fld>
            <a:endParaRPr lang="en-IN"/>
          </a:p>
        </p:txBody>
      </p:sp>
      <p:sp>
        <p:nvSpPr>
          <p:cNvPr id="5" name="Footer Placeholder 4">
            <a:extLst>
              <a:ext uri="{FF2B5EF4-FFF2-40B4-BE49-F238E27FC236}">
                <a16:creationId xmlns:a16="http://schemas.microsoft.com/office/drawing/2014/main" id="{99DC62B2-6EB2-FE19-6095-3BC5204070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02EFF7-F4E8-3604-A0C1-F535AF7A6F73}"/>
              </a:ext>
            </a:extLst>
          </p:cNvPr>
          <p:cNvSpPr>
            <a:spLocks noGrp="1"/>
          </p:cNvSpPr>
          <p:nvPr>
            <p:ph type="sldNum" sz="quarter" idx="12"/>
          </p:nvPr>
        </p:nvSpPr>
        <p:spPr/>
        <p:txBody>
          <a:bodyPr/>
          <a:lstStyle/>
          <a:p>
            <a:fld id="{2CF13E1E-8EC7-4BB0-B332-1CC97015FFD8}" type="slidenum">
              <a:rPr lang="en-IN" smtClean="0"/>
              <a:t>‹#›</a:t>
            </a:fld>
            <a:endParaRPr lang="en-IN"/>
          </a:p>
        </p:txBody>
      </p:sp>
    </p:spTree>
    <p:extLst>
      <p:ext uri="{BB962C8B-B14F-4D97-AF65-F5344CB8AC3E}">
        <p14:creationId xmlns:p14="http://schemas.microsoft.com/office/powerpoint/2010/main" val="946269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38622-06A6-FDF2-6299-E25C9F36B0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9031EF-7758-B66D-F266-D38EE6B83F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6185AF-0962-1AC3-9ED6-A90F8268A952}"/>
              </a:ext>
            </a:extLst>
          </p:cNvPr>
          <p:cNvSpPr>
            <a:spLocks noGrp="1"/>
          </p:cNvSpPr>
          <p:nvPr>
            <p:ph type="dt" sz="half" idx="10"/>
          </p:nvPr>
        </p:nvSpPr>
        <p:spPr/>
        <p:txBody>
          <a:bodyPr/>
          <a:lstStyle/>
          <a:p>
            <a:fld id="{999CFF48-B4FA-4F9C-8E30-DF2E57AE62C8}" type="datetimeFigureOut">
              <a:rPr lang="en-IN" smtClean="0"/>
              <a:t>16-03-2024</a:t>
            </a:fld>
            <a:endParaRPr lang="en-IN"/>
          </a:p>
        </p:txBody>
      </p:sp>
      <p:sp>
        <p:nvSpPr>
          <p:cNvPr id="5" name="Footer Placeholder 4">
            <a:extLst>
              <a:ext uri="{FF2B5EF4-FFF2-40B4-BE49-F238E27FC236}">
                <a16:creationId xmlns:a16="http://schemas.microsoft.com/office/drawing/2014/main" id="{72A69A6E-8002-4310-C4DC-6C61FDA6B6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130FE0-E492-E33C-ED1F-AFDC4073C5CF}"/>
              </a:ext>
            </a:extLst>
          </p:cNvPr>
          <p:cNvSpPr>
            <a:spLocks noGrp="1"/>
          </p:cNvSpPr>
          <p:nvPr>
            <p:ph type="sldNum" sz="quarter" idx="12"/>
          </p:nvPr>
        </p:nvSpPr>
        <p:spPr/>
        <p:txBody>
          <a:bodyPr/>
          <a:lstStyle/>
          <a:p>
            <a:fld id="{2CF13E1E-8EC7-4BB0-B332-1CC97015FFD8}" type="slidenum">
              <a:rPr lang="en-IN" smtClean="0"/>
              <a:t>‹#›</a:t>
            </a:fld>
            <a:endParaRPr lang="en-IN"/>
          </a:p>
        </p:txBody>
      </p:sp>
    </p:spTree>
    <p:extLst>
      <p:ext uri="{BB962C8B-B14F-4D97-AF65-F5344CB8AC3E}">
        <p14:creationId xmlns:p14="http://schemas.microsoft.com/office/powerpoint/2010/main" val="2369250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61E5E0-514A-7B8B-DFCB-9E9CBE2C49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DEFAD2-8323-8417-91BC-52397C03C7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07C522-6068-F939-88EB-EB2E2A2BBDA3}"/>
              </a:ext>
            </a:extLst>
          </p:cNvPr>
          <p:cNvSpPr>
            <a:spLocks noGrp="1"/>
          </p:cNvSpPr>
          <p:nvPr>
            <p:ph type="dt" sz="half" idx="10"/>
          </p:nvPr>
        </p:nvSpPr>
        <p:spPr/>
        <p:txBody>
          <a:bodyPr/>
          <a:lstStyle/>
          <a:p>
            <a:fld id="{999CFF48-B4FA-4F9C-8E30-DF2E57AE62C8}" type="datetimeFigureOut">
              <a:rPr lang="en-IN" smtClean="0"/>
              <a:t>16-03-2024</a:t>
            </a:fld>
            <a:endParaRPr lang="en-IN"/>
          </a:p>
        </p:txBody>
      </p:sp>
      <p:sp>
        <p:nvSpPr>
          <p:cNvPr id="5" name="Footer Placeholder 4">
            <a:extLst>
              <a:ext uri="{FF2B5EF4-FFF2-40B4-BE49-F238E27FC236}">
                <a16:creationId xmlns:a16="http://schemas.microsoft.com/office/drawing/2014/main" id="{24243940-6756-BCD4-2EC2-9286BA465D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AECCED-E703-5774-40D3-2A27E8018CA5}"/>
              </a:ext>
            </a:extLst>
          </p:cNvPr>
          <p:cNvSpPr>
            <a:spLocks noGrp="1"/>
          </p:cNvSpPr>
          <p:nvPr>
            <p:ph type="sldNum" sz="quarter" idx="12"/>
          </p:nvPr>
        </p:nvSpPr>
        <p:spPr/>
        <p:txBody>
          <a:bodyPr/>
          <a:lstStyle/>
          <a:p>
            <a:fld id="{2CF13E1E-8EC7-4BB0-B332-1CC97015FFD8}" type="slidenum">
              <a:rPr lang="en-IN" smtClean="0"/>
              <a:t>‹#›</a:t>
            </a:fld>
            <a:endParaRPr lang="en-IN"/>
          </a:p>
        </p:txBody>
      </p:sp>
    </p:spTree>
    <p:extLst>
      <p:ext uri="{BB962C8B-B14F-4D97-AF65-F5344CB8AC3E}">
        <p14:creationId xmlns:p14="http://schemas.microsoft.com/office/powerpoint/2010/main" val="174107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A6D2-80C1-6D2E-DD6F-EDBF23567E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493BA5-BB6D-A6FB-9235-3FEE6831D1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4F444C-B935-E5C2-E8F1-AE48CFAFE909}"/>
              </a:ext>
            </a:extLst>
          </p:cNvPr>
          <p:cNvSpPr>
            <a:spLocks noGrp="1"/>
          </p:cNvSpPr>
          <p:nvPr>
            <p:ph type="dt" sz="half" idx="10"/>
          </p:nvPr>
        </p:nvSpPr>
        <p:spPr/>
        <p:txBody>
          <a:bodyPr/>
          <a:lstStyle/>
          <a:p>
            <a:fld id="{999CFF48-B4FA-4F9C-8E30-DF2E57AE62C8}" type="datetimeFigureOut">
              <a:rPr lang="en-IN" smtClean="0"/>
              <a:t>16-03-2024</a:t>
            </a:fld>
            <a:endParaRPr lang="en-IN"/>
          </a:p>
        </p:txBody>
      </p:sp>
      <p:sp>
        <p:nvSpPr>
          <p:cNvPr id="5" name="Footer Placeholder 4">
            <a:extLst>
              <a:ext uri="{FF2B5EF4-FFF2-40B4-BE49-F238E27FC236}">
                <a16:creationId xmlns:a16="http://schemas.microsoft.com/office/drawing/2014/main" id="{E641D9DB-A75D-7AF9-128C-B292C9895C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406888-6AB7-50AA-D545-B1BE8658063E}"/>
              </a:ext>
            </a:extLst>
          </p:cNvPr>
          <p:cNvSpPr>
            <a:spLocks noGrp="1"/>
          </p:cNvSpPr>
          <p:nvPr>
            <p:ph type="sldNum" sz="quarter" idx="12"/>
          </p:nvPr>
        </p:nvSpPr>
        <p:spPr/>
        <p:txBody>
          <a:bodyPr/>
          <a:lstStyle/>
          <a:p>
            <a:fld id="{2CF13E1E-8EC7-4BB0-B332-1CC97015FFD8}" type="slidenum">
              <a:rPr lang="en-IN" smtClean="0"/>
              <a:t>‹#›</a:t>
            </a:fld>
            <a:endParaRPr lang="en-IN"/>
          </a:p>
        </p:txBody>
      </p:sp>
    </p:spTree>
    <p:extLst>
      <p:ext uri="{BB962C8B-B14F-4D97-AF65-F5344CB8AC3E}">
        <p14:creationId xmlns:p14="http://schemas.microsoft.com/office/powerpoint/2010/main" val="3618619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A04FA-9148-1839-8DE7-315E5D4477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BA284C-8CD4-5566-BA32-6C86F2124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CA8557-1B86-B765-BDFE-498EE9ACB4BE}"/>
              </a:ext>
            </a:extLst>
          </p:cNvPr>
          <p:cNvSpPr>
            <a:spLocks noGrp="1"/>
          </p:cNvSpPr>
          <p:nvPr>
            <p:ph type="dt" sz="half" idx="10"/>
          </p:nvPr>
        </p:nvSpPr>
        <p:spPr/>
        <p:txBody>
          <a:bodyPr/>
          <a:lstStyle/>
          <a:p>
            <a:fld id="{999CFF48-B4FA-4F9C-8E30-DF2E57AE62C8}" type="datetimeFigureOut">
              <a:rPr lang="en-IN" smtClean="0"/>
              <a:t>16-03-2024</a:t>
            </a:fld>
            <a:endParaRPr lang="en-IN"/>
          </a:p>
        </p:txBody>
      </p:sp>
      <p:sp>
        <p:nvSpPr>
          <p:cNvPr id="5" name="Footer Placeholder 4">
            <a:extLst>
              <a:ext uri="{FF2B5EF4-FFF2-40B4-BE49-F238E27FC236}">
                <a16:creationId xmlns:a16="http://schemas.microsoft.com/office/drawing/2014/main" id="{CB1EB9EA-3CE2-D1D4-2B84-1D73527304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EBE830-7130-FC0F-7868-07D0CD626D5E}"/>
              </a:ext>
            </a:extLst>
          </p:cNvPr>
          <p:cNvSpPr>
            <a:spLocks noGrp="1"/>
          </p:cNvSpPr>
          <p:nvPr>
            <p:ph type="sldNum" sz="quarter" idx="12"/>
          </p:nvPr>
        </p:nvSpPr>
        <p:spPr/>
        <p:txBody>
          <a:bodyPr/>
          <a:lstStyle/>
          <a:p>
            <a:fld id="{2CF13E1E-8EC7-4BB0-B332-1CC97015FFD8}" type="slidenum">
              <a:rPr lang="en-IN" smtClean="0"/>
              <a:t>‹#›</a:t>
            </a:fld>
            <a:endParaRPr lang="en-IN"/>
          </a:p>
        </p:txBody>
      </p:sp>
    </p:spTree>
    <p:extLst>
      <p:ext uri="{BB962C8B-B14F-4D97-AF65-F5344CB8AC3E}">
        <p14:creationId xmlns:p14="http://schemas.microsoft.com/office/powerpoint/2010/main" val="709852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2175-2D59-08AF-E834-1107F67274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E3957D-1A4A-6F28-AF0D-20E9EF4291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EF3A180-97E7-CE47-78B7-03DE5F5DCB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14E0769-9261-A10B-363E-06A19E949081}"/>
              </a:ext>
            </a:extLst>
          </p:cNvPr>
          <p:cNvSpPr>
            <a:spLocks noGrp="1"/>
          </p:cNvSpPr>
          <p:nvPr>
            <p:ph type="dt" sz="half" idx="10"/>
          </p:nvPr>
        </p:nvSpPr>
        <p:spPr/>
        <p:txBody>
          <a:bodyPr/>
          <a:lstStyle/>
          <a:p>
            <a:fld id="{999CFF48-B4FA-4F9C-8E30-DF2E57AE62C8}" type="datetimeFigureOut">
              <a:rPr lang="en-IN" smtClean="0"/>
              <a:t>16-03-2024</a:t>
            </a:fld>
            <a:endParaRPr lang="en-IN"/>
          </a:p>
        </p:txBody>
      </p:sp>
      <p:sp>
        <p:nvSpPr>
          <p:cNvPr id="6" name="Footer Placeholder 5">
            <a:extLst>
              <a:ext uri="{FF2B5EF4-FFF2-40B4-BE49-F238E27FC236}">
                <a16:creationId xmlns:a16="http://schemas.microsoft.com/office/drawing/2014/main" id="{8EC5C042-F2EF-3D10-2E52-45FB63A586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E6B4FE-F1E8-4949-0D34-E4F3F950ABBA}"/>
              </a:ext>
            </a:extLst>
          </p:cNvPr>
          <p:cNvSpPr>
            <a:spLocks noGrp="1"/>
          </p:cNvSpPr>
          <p:nvPr>
            <p:ph type="sldNum" sz="quarter" idx="12"/>
          </p:nvPr>
        </p:nvSpPr>
        <p:spPr/>
        <p:txBody>
          <a:bodyPr/>
          <a:lstStyle/>
          <a:p>
            <a:fld id="{2CF13E1E-8EC7-4BB0-B332-1CC97015FFD8}" type="slidenum">
              <a:rPr lang="en-IN" smtClean="0"/>
              <a:t>‹#›</a:t>
            </a:fld>
            <a:endParaRPr lang="en-IN"/>
          </a:p>
        </p:txBody>
      </p:sp>
    </p:spTree>
    <p:extLst>
      <p:ext uri="{BB962C8B-B14F-4D97-AF65-F5344CB8AC3E}">
        <p14:creationId xmlns:p14="http://schemas.microsoft.com/office/powerpoint/2010/main" val="3593618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A8DD-A9CA-13A6-E382-F81D160904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6F9C8C-1596-73AA-5CDF-7553798B8A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EBE040-9413-879C-7456-F050E947E4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4319911-A22A-C21E-C781-EC10D146A3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E09B8-0313-E4EF-7A62-4AB2587994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CC9339-9DE3-E3CC-5FB7-CB85672A0C6E}"/>
              </a:ext>
            </a:extLst>
          </p:cNvPr>
          <p:cNvSpPr>
            <a:spLocks noGrp="1"/>
          </p:cNvSpPr>
          <p:nvPr>
            <p:ph type="dt" sz="half" idx="10"/>
          </p:nvPr>
        </p:nvSpPr>
        <p:spPr/>
        <p:txBody>
          <a:bodyPr/>
          <a:lstStyle/>
          <a:p>
            <a:fld id="{999CFF48-B4FA-4F9C-8E30-DF2E57AE62C8}" type="datetimeFigureOut">
              <a:rPr lang="en-IN" smtClean="0"/>
              <a:t>16-03-2024</a:t>
            </a:fld>
            <a:endParaRPr lang="en-IN"/>
          </a:p>
        </p:txBody>
      </p:sp>
      <p:sp>
        <p:nvSpPr>
          <p:cNvPr id="8" name="Footer Placeholder 7">
            <a:extLst>
              <a:ext uri="{FF2B5EF4-FFF2-40B4-BE49-F238E27FC236}">
                <a16:creationId xmlns:a16="http://schemas.microsoft.com/office/drawing/2014/main" id="{DEC73F78-10DE-E629-494E-2D8090F7445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631B6D3-48D7-A8DF-5925-01A1EA4819E6}"/>
              </a:ext>
            </a:extLst>
          </p:cNvPr>
          <p:cNvSpPr>
            <a:spLocks noGrp="1"/>
          </p:cNvSpPr>
          <p:nvPr>
            <p:ph type="sldNum" sz="quarter" idx="12"/>
          </p:nvPr>
        </p:nvSpPr>
        <p:spPr/>
        <p:txBody>
          <a:bodyPr/>
          <a:lstStyle/>
          <a:p>
            <a:fld id="{2CF13E1E-8EC7-4BB0-B332-1CC97015FFD8}" type="slidenum">
              <a:rPr lang="en-IN" smtClean="0"/>
              <a:t>‹#›</a:t>
            </a:fld>
            <a:endParaRPr lang="en-IN"/>
          </a:p>
        </p:txBody>
      </p:sp>
    </p:spTree>
    <p:extLst>
      <p:ext uri="{BB962C8B-B14F-4D97-AF65-F5344CB8AC3E}">
        <p14:creationId xmlns:p14="http://schemas.microsoft.com/office/powerpoint/2010/main" val="4168565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6656-002B-9FAB-448F-50C6BC238D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FFBDFB6-5AD5-C7BF-BA9A-47F72716D597}"/>
              </a:ext>
            </a:extLst>
          </p:cNvPr>
          <p:cNvSpPr>
            <a:spLocks noGrp="1"/>
          </p:cNvSpPr>
          <p:nvPr>
            <p:ph type="dt" sz="half" idx="10"/>
          </p:nvPr>
        </p:nvSpPr>
        <p:spPr/>
        <p:txBody>
          <a:bodyPr/>
          <a:lstStyle/>
          <a:p>
            <a:fld id="{999CFF48-B4FA-4F9C-8E30-DF2E57AE62C8}" type="datetimeFigureOut">
              <a:rPr lang="en-IN" smtClean="0"/>
              <a:t>16-03-2024</a:t>
            </a:fld>
            <a:endParaRPr lang="en-IN"/>
          </a:p>
        </p:txBody>
      </p:sp>
      <p:sp>
        <p:nvSpPr>
          <p:cNvPr id="4" name="Footer Placeholder 3">
            <a:extLst>
              <a:ext uri="{FF2B5EF4-FFF2-40B4-BE49-F238E27FC236}">
                <a16:creationId xmlns:a16="http://schemas.microsoft.com/office/drawing/2014/main" id="{96E51AA8-D393-5464-78FA-873EC03ECB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0EA88A5-0C07-2BD1-564A-053421449A23}"/>
              </a:ext>
            </a:extLst>
          </p:cNvPr>
          <p:cNvSpPr>
            <a:spLocks noGrp="1"/>
          </p:cNvSpPr>
          <p:nvPr>
            <p:ph type="sldNum" sz="quarter" idx="12"/>
          </p:nvPr>
        </p:nvSpPr>
        <p:spPr/>
        <p:txBody>
          <a:bodyPr/>
          <a:lstStyle/>
          <a:p>
            <a:fld id="{2CF13E1E-8EC7-4BB0-B332-1CC97015FFD8}" type="slidenum">
              <a:rPr lang="en-IN" smtClean="0"/>
              <a:t>‹#›</a:t>
            </a:fld>
            <a:endParaRPr lang="en-IN"/>
          </a:p>
        </p:txBody>
      </p:sp>
    </p:spTree>
    <p:extLst>
      <p:ext uri="{BB962C8B-B14F-4D97-AF65-F5344CB8AC3E}">
        <p14:creationId xmlns:p14="http://schemas.microsoft.com/office/powerpoint/2010/main" val="2691464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45B39-5BE4-ED7B-37CA-896830757D02}"/>
              </a:ext>
            </a:extLst>
          </p:cNvPr>
          <p:cNvSpPr>
            <a:spLocks noGrp="1"/>
          </p:cNvSpPr>
          <p:nvPr>
            <p:ph type="dt" sz="half" idx="10"/>
          </p:nvPr>
        </p:nvSpPr>
        <p:spPr/>
        <p:txBody>
          <a:bodyPr/>
          <a:lstStyle/>
          <a:p>
            <a:fld id="{999CFF48-B4FA-4F9C-8E30-DF2E57AE62C8}" type="datetimeFigureOut">
              <a:rPr lang="en-IN" smtClean="0"/>
              <a:t>16-03-2024</a:t>
            </a:fld>
            <a:endParaRPr lang="en-IN"/>
          </a:p>
        </p:txBody>
      </p:sp>
      <p:sp>
        <p:nvSpPr>
          <p:cNvPr id="3" name="Footer Placeholder 2">
            <a:extLst>
              <a:ext uri="{FF2B5EF4-FFF2-40B4-BE49-F238E27FC236}">
                <a16:creationId xmlns:a16="http://schemas.microsoft.com/office/drawing/2014/main" id="{C48A97A9-196B-85DD-7AF5-641D1610DE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5020730-369E-7047-7FFE-2C932D557E85}"/>
              </a:ext>
            </a:extLst>
          </p:cNvPr>
          <p:cNvSpPr>
            <a:spLocks noGrp="1"/>
          </p:cNvSpPr>
          <p:nvPr>
            <p:ph type="sldNum" sz="quarter" idx="12"/>
          </p:nvPr>
        </p:nvSpPr>
        <p:spPr/>
        <p:txBody>
          <a:bodyPr/>
          <a:lstStyle/>
          <a:p>
            <a:fld id="{2CF13E1E-8EC7-4BB0-B332-1CC97015FFD8}" type="slidenum">
              <a:rPr lang="en-IN" smtClean="0"/>
              <a:t>‹#›</a:t>
            </a:fld>
            <a:endParaRPr lang="en-IN"/>
          </a:p>
        </p:txBody>
      </p:sp>
    </p:spTree>
    <p:extLst>
      <p:ext uri="{BB962C8B-B14F-4D97-AF65-F5344CB8AC3E}">
        <p14:creationId xmlns:p14="http://schemas.microsoft.com/office/powerpoint/2010/main" val="118909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DBBF-8F63-C466-4E10-0701C978E4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FC95BC-2441-5675-3F18-F589B4C60C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342DA2E-C38E-38CA-EF0A-51B8962C3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B0B306-B0D4-D885-46F6-E19D0DCF2426}"/>
              </a:ext>
            </a:extLst>
          </p:cNvPr>
          <p:cNvSpPr>
            <a:spLocks noGrp="1"/>
          </p:cNvSpPr>
          <p:nvPr>
            <p:ph type="dt" sz="half" idx="10"/>
          </p:nvPr>
        </p:nvSpPr>
        <p:spPr/>
        <p:txBody>
          <a:bodyPr/>
          <a:lstStyle/>
          <a:p>
            <a:fld id="{999CFF48-B4FA-4F9C-8E30-DF2E57AE62C8}" type="datetimeFigureOut">
              <a:rPr lang="en-IN" smtClean="0"/>
              <a:t>16-03-2024</a:t>
            </a:fld>
            <a:endParaRPr lang="en-IN"/>
          </a:p>
        </p:txBody>
      </p:sp>
      <p:sp>
        <p:nvSpPr>
          <p:cNvPr id="6" name="Footer Placeholder 5">
            <a:extLst>
              <a:ext uri="{FF2B5EF4-FFF2-40B4-BE49-F238E27FC236}">
                <a16:creationId xmlns:a16="http://schemas.microsoft.com/office/drawing/2014/main" id="{3D2C57F7-DE6C-2942-CADE-285AA87F10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B32DFE-9D11-76C8-207A-374BAB9BAAB5}"/>
              </a:ext>
            </a:extLst>
          </p:cNvPr>
          <p:cNvSpPr>
            <a:spLocks noGrp="1"/>
          </p:cNvSpPr>
          <p:nvPr>
            <p:ph type="sldNum" sz="quarter" idx="12"/>
          </p:nvPr>
        </p:nvSpPr>
        <p:spPr/>
        <p:txBody>
          <a:bodyPr/>
          <a:lstStyle/>
          <a:p>
            <a:fld id="{2CF13E1E-8EC7-4BB0-B332-1CC97015FFD8}" type="slidenum">
              <a:rPr lang="en-IN" smtClean="0"/>
              <a:t>‹#›</a:t>
            </a:fld>
            <a:endParaRPr lang="en-IN"/>
          </a:p>
        </p:txBody>
      </p:sp>
    </p:spTree>
    <p:extLst>
      <p:ext uri="{BB962C8B-B14F-4D97-AF65-F5344CB8AC3E}">
        <p14:creationId xmlns:p14="http://schemas.microsoft.com/office/powerpoint/2010/main" val="409021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76D94-E02A-03E6-F16B-08443186DA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2E7C53F-842E-7436-0745-9B5F44066C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68C4E7-E1F2-FFA1-00B3-3802890CA7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18C4D-006D-D6E1-E032-BDE738B223E0}"/>
              </a:ext>
            </a:extLst>
          </p:cNvPr>
          <p:cNvSpPr>
            <a:spLocks noGrp="1"/>
          </p:cNvSpPr>
          <p:nvPr>
            <p:ph type="dt" sz="half" idx="10"/>
          </p:nvPr>
        </p:nvSpPr>
        <p:spPr/>
        <p:txBody>
          <a:bodyPr/>
          <a:lstStyle/>
          <a:p>
            <a:fld id="{999CFF48-B4FA-4F9C-8E30-DF2E57AE62C8}" type="datetimeFigureOut">
              <a:rPr lang="en-IN" smtClean="0"/>
              <a:t>16-03-2024</a:t>
            </a:fld>
            <a:endParaRPr lang="en-IN"/>
          </a:p>
        </p:txBody>
      </p:sp>
      <p:sp>
        <p:nvSpPr>
          <p:cNvPr id="6" name="Footer Placeholder 5">
            <a:extLst>
              <a:ext uri="{FF2B5EF4-FFF2-40B4-BE49-F238E27FC236}">
                <a16:creationId xmlns:a16="http://schemas.microsoft.com/office/drawing/2014/main" id="{02F386C3-654A-F27E-65B0-AF7674C629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F8C6F2-9B88-10FA-C05A-6E1154DD7A7B}"/>
              </a:ext>
            </a:extLst>
          </p:cNvPr>
          <p:cNvSpPr>
            <a:spLocks noGrp="1"/>
          </p:cNvSpPr>
          <p:nvPr>
            <p:ph type="sldNum" sz="quarter" idx="12"/>
          </p:nvPr>
        </p:nvSpPr>
        <p:spPr/>
        <p:txBody>
          <a:bodyPr/>
          <a:lstStyle/>
          <a:p>
            <a:fld id="{2CF13E1E-8EC7-4BB0-B332-1CC97015FFD8}" type="slidenum">
              <a:rPr lang="en-IN" smtClean="0"/>
              <a:t>‹#›</a:t>
            </a:fld>
            <a:endParaRPr lang="en-IN"/>
          </a:p>
        </p:txBody>
      </p:sp>
    </p:spTree>
    <p:extLst>
      <p:ext uri="{BB962C8B-B14F-4D97-AF65-F5344CB8AC3E}">
        <p14:creationId xmlns:p14="http://schemas.microsoft.com/office/powerpoint/2010/main" val="73429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9DA54A-43C2-DFB9-169E-7718580318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9AAC96-D5BB-7235-8D41-D2F17AA9E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A4C325-D134-3510-3231-722A04B275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CFF48-B4FA-4F9C-8E30-DF2E57AE62C8}" type="datetimeFigureOut">
              <a:rPr lang="en-IN" smtClean="0"/>
              <a:t>16-03-2024</a:t>
            </a:fld>
            <a:endParaRPr lang="en-IN"/>
          </a:p>
        </p:txBody>
      </p:sp>
      <p:sp>
        <p:nvSpPr>
          <p:cNvPr id="5" name="Footer Placeholder 4">
            <a:extLst>
              <a:ext uri="{FF2B5EF4-FFF2-40B4-BE49-F238E27FC236}">
                <a16:creationId xmlns:a16="http://schemas.microsoft.com/office/drawing/2014/main" id="{FA64196C-6012-F4C8-42B6-2869D6C591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97104B5-0F34-0394-4A7B-4EC9990F45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F13E1E-8EC7-4BB0-B332-1CC97015FFD8}" type="slidenum">
              <a:rPr lang="en-IN" smtClean="0"/>
              <a:t>‹#›</a:t>
            </a:fld>
            <a:endParaRPr lang="en-IN"/>
          </a:p>
        </p:txBody>
      </p:sp>
    </p:spTree>
    <p:extLst>
      <p:ext uri="{BB962C8B-B14F-4D97-AF65-F5344CB8AC3E}">
        <p14:creationId xmlns:p14="http://schemas.microsoft.com/office/powerpoint/2010/main" val="4128273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jpeg"/><Relationship Id="rId7" Type="http://schemas.openxmlformats.org/officeDocument/2006/relationships/image" Target="../media/image70.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60.png"/><Relationship Id="rId4" Type="http://schemas.openxmlformats.org/officeDocument/2006/relationships/customXml" Target="../ink/ink1.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Video 43" title="Train On Sunset">
            <a:hlinkClick r:id="" action="ppaction://media"/>
            <a:extLst>
              <a:ext uri="{FF2B5EF4-FFF2-40B4-BE49-F238E27FC236}">
                <a16:creationId xmlns:a16="http://schemas.microsoft.com/office/drawing/2014/main" id="{492661F2-F4CC-4136-A711-1ECE70C8D9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2" name="Freeform: Shape 41">
            <a:extLst>
              <a:ext uri="{FF2B5EF4-FFF2-40B4-BE49-F238E27FC236}">
                <a16:creationId xmlns:a16="http://schemas.microsoft.com/office/drawing/2014/main" id="{4A4720EC-0D73-6ECE-D77E-A0F0418D6A1C}"/>
              </a:ext>
            </a:extLst>
          </p:cNvPr>
          <p:cNvSpPr/>
          <p:nvPr/>
        </p:nvSpPr>
        <p:spPr>
          <a:xfrm rot="16200000">
            <a:off x="2995612" y="-3309936"/>
            <a:ext cx="7172324" cy="13163549"/>
          </a:xfrm>
          <a:custGeom>
            <a:avLst/>
            <a:gdLst>
              <a:gd name="connsiteX0" fmla="*/ 1354934 w 7172324"/>
              <a:gd name="connsiteY0" fmla="*/ 12192000 h 13163549"/>
              <a:gd name="connsiteX1" fmla="*/ 1243016 w 7172324"/>
              <a:gd name="connsiteY1" fmla="*/ 12415837 h 13163549"/>
              <a:gd name="connsiteX2" fmla="*/ 395291 w 7172324"/>
              <a:gd name="connsiteY2" fmla="*/ 12415837 h 13163549"/>
              <a:gd name="connsiteX3" fmla="*/ 283372 w 7172324"/>
              <a:gd name="connsiteY3" fmla="*/ 12192000 h 13163549"/>
              <a:gd name="connsiteX4" fmla="*/ 1543052 w 7172324"/>
              <a:gd name="connsiteY4" fmla="*/ 10267952 h 13163549"/>
              <a:gd name="connsiteX5" fmla="*/ 1214440 w 7172324"/>
              <a:gd name="connsiteY5" fmla="*/ 9610727 h 13163549"/>
              <a:gd name="connsiteX6" fmla="*/ 366715 w 7172324"/>
              <a:gd name="connsiteY6" fmla="*/ 9610727 h 13163549"/>
              <a:gd name="connsiteX7" fmla="*/ 38102 w 7172324"/>
              <a:gd name="connsiteY7" fmla="*/ 10267952 h 13163549"/>
              <a:gd name="connsiteX8" fmla="*/ 366715 w 7172324"/>
              <a:gd name="connsiteY8" fmla="*/ 10925177 h 13163549"/>
              <a:gd name="connsiteX9" fmla="*/ 1214440 w 7172324"/>
              <a:gd name="connsiteY9" fmla="*/ 10925177 h 13163549"/>
              <a:gd name="connsiteX10" fmla="*/ 1543052 w 7172324"/>
              <a:gd name="connsiteY10" fmla="*/ 8753477 h 13163549"/>
              <a:gd name="connsiteX11" fmla="*/ 1214440 w 7172324"/>
              <a:gd name="connsiteY11" fmla="*/ 8096252 h 13163549"/>
              <a:gd name="connsiteX12" fmla="*/ 366715 w 7172324"/>
              <a:gd name="connsiteY12" fmla="*/ 8096252 h 13163549"/>
              <a:gd name="connsiteX13" fmla="*/ 38102 w 7172324"/>
              <a:gd name="connsiteY13" fmla="*/ 8753477 h 13163549"/>
              <a:gd name="connsiteX14" fmla="*/ 366715 w 7172324"/>
              <a:gd name="connsiteY14" fmla="*/ 9410702 h 13163549"/>
              <a:gd name="connsiteX15" fmla="*/ 1214440 w 7172324"/>
              <a:gd name="connsiteY15" fmla="*/ 9410702 h 13163549"/>
              <a:gd name="connsiteX16" fmla="*/ 1543052 w 7172324"/>
              <a:gd name="connsiteY16" fmla="*/ 7239002 h 13163549"/>
              <a:gd name="connsiteX17" fmla="*/ 1214440 w 7172324"/>
              <a:gd name="connsiteY17" fmla="*/ 6581777 h 13163549"/>
              <a:gd name="connsiteX18" fmla="*/ 366715 w 7172324"/>
              <a:gd name="connsiteY18" fmla="*/ 6581777 h 13163549"/>
              <a:gd name="connsiteX19" fmla="*/ 38102 w 7172324"/>
              <a:gd name="connsiteY19" fmla="*/ 7239002 h 13163549"/>
              <a:gd name="connsiteX20" fmla="*/ 366715 w 7172324"/>
              <a:gd name="connsiteY20" fmla="*/ 7896227 h 13163549"/>
              <a:gd name="connsiteX21" fmla="*/ 1214440 w 7172324"/>
              <a:gd name="connsiteY21" fmla="*/ 7896227 h 13163549"/>
              <a:gd name="connsiteX22" fmla="*/ 1552576 w 7172324"/>
              <a:gd name="connsiteY22" fmla="*/ 5710237 h 13163549"/>
              <a:gd name="connsiteX23" fmla="*/ 1223964 w 7172324"/>
              <a:gd name="connsiteY23" fmla="*/ 5053012 h 13163549"/>
              <a:gd name="connsiteX24" fmla="*/ 376239 w 7172324"/>
              <a:gd name="connsiteY24" fmla="*/ 5053012 h 13163549"/>
              <a:gd name="connsiteX25" fmla="*/ 47626 w 7172324"/>
              <a:gd name="connsiteY25" fmla="*/ 5710237 h 13163549"/>
              <a:gd name="connsiteX26" fmla="*/ 376239 w 7172324"/>
              <a:gd name="connsiteY26" fmla="*/ 6367462 h 13163549"/>
              <a:gd name="connsiteX27" fmla="*/ 1223964 w 7172324"/>
              <a:gd name="connsiteY27" fmla="*/ 6367462 h 13163549"/>
              <a:gd name="connsiteX28" fmla="*/ 2895601 w 7172324"/>
              <a:gd name="connsiteY28" fmla="*/ 12506324 h 13163549"/>
              <a:gd name="connsiteX29" fmla="*/ 2566989 w 7172324"/>
              <a:gd name="connsiteY29" fmla="*/ 13163549 h 13163549"/>
              <a:gd name="connsiteX30" fmla="*/ 1719264 w 7172324"/>
              <a:gd name="connsiteY30" fmla="*/ 13163549 h 13163549"/>
              <a:gd name="connsiteX31" fmla="*/ 1390651 w 7172324"/>
              <a:gd name="connsiteY31" fmla="*/ 12506324 h 13163549"/>
              <a:gd name="connsiteX32" fmla="*/ 1547813 w 7172324"/>
              <a:gd name="connsiteY32" fmla="*/ 12192000 h 13163549"/>
              <a:gd name="connsiteX33" fmla="*/ 2738439 w 7172324"/>
              <a:gd name="connsiteY33" fmla="*/ 12192000 h 13163549"/>
              <a:gd name="connsiteX34" fmla="*/ 2895601 w 7172324"/>
              <a:gd name="connsiteY34" fmla="*/ 11010899 h 13163549"/>
              <a:gd name="connsiteX35" fmla="*/ 2566989 w 7172324"/>
              <a:gd name="connsiteY35" fmla="*/ 10353674 h 13163549"/>
              <a:gd name="connsiteX36" fmla="*/ 1719264 w 7172324"/>
              <a:gd name="connsiteY36" fmla="*/ 10353674 h 13163549"/>
              <a:gd name="connsiteX37" fmla="*/ 1390651 w 7172324"/>
              <a:gd name="connsiteY37" fmla="*/ 11010899 h 13163549"/>
              <a:gd name="connsiteX38" fmla="*/ 1719264 w 7172324"/>
              <a:gd name="connsiteY38" fmla="*/ 11668124 h 13163549"/>
              <a:gd name="connsiteX39" fmla="*/ 2566989 w 7172324"/>
              <a:gd name="connsiteY39" fmla="*/ 11668124 h 13163549"/>
              <a:gd name="connsiteX40" fmla="*/ 2895601 w 7172324"/>
              <a:gd name="connsiteY40" fmla="*/ 9496424 h 13163549"/>
              <a:gd name="connsiteX41" fmla="*/ 2566989 w 7172324"/>
              <a:gd name="connsiteY41" fmla="*/ 8839199 h 13163549"/>
              <a:gd name="connsiteX42" fmla="*/ 1719264 w 7172324"/>
              <a:gd name="connsiteY42" fmla="*/ 8839199 h 13163549"/>
              <a:gd name="connsiteX43" fmla="*/ 1390651 w 7172324"/>
              <a:gd name="connsiteY43" fmla="*/ 9496424 h 13163549"/>
              <a:gd name="connsiteX44" fmla="*/ 1719264 w 7172324"/>
              <a:gd name="connsiteY44" fmla="*/ 10153649 h 13163549"/>
              <a:gd name="connsiteX45" fmla="*/ 2566989 w 7172324"/>
              <a:gd name="connsiteY45" fmla="*/ 10153649 h 13163549"/>
              <a:gd name="connsiteX46" fmla="*/ 2895601 w 7172324"/>
              <a:gd name="connsiteY46" fmla="*/ 7981949 h 13163549"/>
              <a:gd name="connsiteX47" fmla="*/ 2566989 w 7172324"/>
              <a:gd name="connsiteY47" fmla="*/ 7324724 h 13163549"/>
              <a:gd name="connsiteX48" fmla="*/ 1719264 w 7172324"/>
              <a:gd name="connsiteY48" fmla="*/ 7324724 h 13163549"/>
              <a:gd name="connsiteX49" fmla="*/ 1390651 w 7172324"/>
              <a:gd name="connsiteY49" fmla="*/ 7981949 h 13163549"/>
              <a:gd name="connsiteX50" fmla="*/ 1719264 w 7172324"/>
              <a:gd name="connsiteY50" fmla="*/ 8639174 h 13163549"/>
              <a:gd name="connsiteX51" fmla="*/ 2566989 w 7172324"/>
              <a:gd name="connsiteY51" fmla="*/ 8639174 h 13163549"/>
              <a:gd name="connsiteX52" fmla="*/ 2990851 w 7172324"/>
              <a:gd name="connsiteY52" fmla="*/ 6467475 h 13163549"/>
              <a:gd name="connsiteX53" fmla="*/ 2662239 w 7172324"/>
              <a:gd name="connsiteY53" fmla="*/ 5810249 h 13163549"/>
              <a:gd name="connsiteX54" fmla="*/ 1814514 w 7172324"/>
              <a:gd name="connsiteY54" fmla="*/ 5810249 h 13163549"/>
              <a:gd name="connsiteX55" fmla="*/ 1485901 w 7172324"/>
              <a:gd name="connsiteY55" fmla="*/ 6467475 h 13163549"/>
              <a:gd name="connsiteX56" fmla="*/ 1814514 w 7172324"/>
              <a:gd name="connsiteY56" fmla="*/ 7124699 h 13163549"/>
              <a:gd name="connsiteX57" fmla="*/ 2662239 w 7172324"/>
              <a:gd name="connsiteY57" fmla="*/ 7124699 h 13163549"/>
              <a:gd name="connsiteX58" fmla="*/ 4129088 w 7172324"/>
              <a:gd name="connsiteY58" fmla="*/ 12192000 h 13163549"/>
              <a:gd name="connsiteX59" fmla="*/ 4014788 w 7172324"/>
              <a:gd name="connsiteY59" fmla="*/ 12420602 h 13163549"/>
              <a:gd name="connsiteX60" fmla="*/ 3167063 w 7172324"/>
              <a:gd name="connsiteY60" fmla="*/ 12420602 h 13163549"/>
              <a:gd name="connsiteX61" fmla="*/ 3052762 w 7172324"/>
              <a:gd name="connsiteY61" fmla="*/ 12192000 h 13163549"/>
              <a:gd name="connsiteX62" fmla="*/ 4343399 w 7172324"/>
              <a:gd name="connsiteY62" fmla="*/ 10267952 h 13163549"/>
              <a:gd name="connsiteX63" fmla="*/ 4014788 w 7172324"/>
              <a:gd name="connsiteY63" fmla="*/ 9610727 h 13163549"/>
              <a:gd name="connsiteX64" fmla="*/ 3167063 w 7172324"/>
              <a:gd name="connsiteY64" fmla="*/ 9610727 h 13163549"/>
              <a:gd name="connsiteX65" fmla="*/ 2838450 w 7172324"/>
              <a:gd name="connsiteY65" fmla="*/ 10267952 h 13163549"/>
              <a:gd name="connsiteX66" fmla="*/ 3167063 w 7172324"/>
              <a:gd name="connsiteY66" fmla="*/ 10925177 h 13163549"/>
              <a:gd name="connsiteX67" fmla="*/ 4014788 w 7172324"/>
              <a:gd name="connsiteY67" fmla="*/ 10925177 h 13163549"/>
              <a:gd name="connsiteX68" fmla="*/ 4343399 w 7172324"/>
              <a:gd name="connsiteY68" fmla="*/ 8753477 h 13163549"/>
              <a:gd name="connsiteX69" fmla="*/ 4014788 w 7172324"/>
              <a:gd name="connsiteY69" fmla="*/ 8096252 h 13163549"/>
              <a:gd name="connsiteX70" fmla="*/ 3167063 w 7172324"/>
              <a:gd name="connsiteY70" fmla="*/ 8096252 h 13163549"/>
              <a:gd name="connsiteX71" fmla="*/ 2838450 w 7172324"/>
              <a:gd name="connsiteY71" fmla="*/ 8753477 h 13163549"/>
              <a:gd name="connsiteX72" fmla="*/ 3167063 w 7172324"/>
              <a:gd name="connsiteY72" fmla="*/ 9410702 h 13163549"/>
              <a:gd name="connsiteX73" fmla="*/ 4014788 w 7172324"/>
              <a:gd name="connsiteY73" fmla="*/ 9410702 h 13163549"/>
              <a:gd name="connsiteX74" fmla="*/ 4343399 w 7172324"/>
              <a:gd name="connsiteY74" fmla="*/ 7239002 h 13163549"/>
              <a:gd name="connsiteX75" fmla="*/ 4014788 w 7172324"/>
              <a:gd name="connsiteY75" fmla="*/ 6581777 h 13163549"/>
              <a:gd name="connsiteX76" fmla="*/ 3167063 w 7172324"/>
              <a:gd name="connsiteY76" fmla="*/ 6581777 h 13163549"/>
              <a:gd name="connsiteX77" fmla="*/ 2838450 w 7172324"/>
              <a:gd name="connsiteY77" fmla="*/ 7239002 h 13163549"/>
              <a:gd name="connsiteX78" fmla="*/ 3167063 w 7172324"/>
              <a:gd name="connsiteY78" fmla="*/ 7896227 h 13163549"/>
              <a:gd name="connsiteX79" fmla="*/ 4014788 w 7172324"/>
              <a:gd name="connsiteY79" fmla="*/ 7896227 h 13163549"/>
              <a:gd name="connsiteX80" fmla="*/ 4438650 w 7172324"/>
              <a:gd name="connsiteY80" fmla="*/ 5724527 h 13163549"/>
              <a:gd name="connsiteX81" fmla="*/ 4110037 w 7172324"/>
              <a:gd name="connsiteY81" fmla="*/ 5067302 h 13163549"/>
              <a:gd name="connsiteX82" fmla="*/ 3262313 w 7172324"/>
              <a:gd name="connsiteY82" fmla="*/ 5067302 h 13163549"/>
              <a:gd name="connsiteX83" fmla="*/ 2933700 w 7172324"/>
              <a:gd name="connsiteY83" fmla="*/ 5724527 h 13163549"/>
              <a:gd name="connsiteX84" fmla="*/ 3262313 w 7172324"/>
              <a:gd name="connsiteY84" fmla="*/ 6381753 h 13163549"/>
              <a:gd name="connsiteX85" fmla="*/ 4110037 w 7172324"/>
              <a:gd name="connsiteY85" fmla="*/ 6381753 h 13163549"/>
              <a:gd name="connsiteX86" fmla="*/ 5724523 w 7172324"/>
              <a:gd name="connsiteY86" fmla="*/ 12420602 h 13163549"/>
              <a:gd name="connsiteX87" fmla="*/ 5395911 w 7172324"/>
              <a:gd name="connsiteY87" fmla="*/ 13077827 h 13163549"/>
              <a:gd name="connsiteX88" fmla="*/ 4548188 w 7172324"/>
              <a:gd name="connsiteY88" fmla="*/ 13077827 h 13163549"/>
              <a:gd name="connsiteX89" fmla="*/ 4219574 w 7172324"/>
              <a:gd name="connsiteY89" fmla="*/ 12420602 h 13163549"/>
              <a:gd name="connsiteX90" fmla="*/ 4333875 w 7172324"/>
              <a:gd name="connsiteY90" fmla="*/ 12192000 h 13163549"/>
              <a:gd name="connsiteX91" fmla="*/ 5610222 w 7172324"/>
              <a:gd name="connsiteY91" fmla="*/ 12192000 h 13163549"/>
              <a:gd name="connsiteX92" fmla="*/ 5724523 w 7172324"/>
              <a:gd name="connsiteY92" fmla="*/ 10925177 h 13163549"/>
              <a:gd name="connsiteX93" fmla="*/ 5395911 w 7172324"/>
              <a:gd name="connsiteY93" fmla="*/ 10267952 h 13163549"/>
              <a:gd name="connsiteX94" fmla="*/ 4548188 w 7172324"/>
              <a:gd name="connsiteY94" fmla="*/ 10267952 h 13163549"/>
              <a:gd name="connsiteX95" fmla="*/ 4219574 w 7172324"/>
              <a:gd name="connsiteY95" fmla="*/ 10925177 h 13163549"/>
              <a:gd name="connsiteX96" fmla="*/ 4548188 w 7172324"/>
              <a:gd name="connsiteY96" fmla="*/ 11582402 h 13163549"/>
              <a:gd name="connsiteX97" fmla="*/ 5395911 w 7172324"/>
              <a:gd name="connsiteY97" fmla="*/ 11582402 h 13163549"/>
              <a:gd name="connsiteX98" fmla="*/ 5724523 w 7172324"/>
              <a:gd name="connsiteY98" fmla="*/ 9410702 h 13163549"/>
              <a:gd name="connsiteX99" fmla="*/ 5395911 w 7172324"/>
              <a:gd name="connsiteY99" fmla="*/ 8753477 h 13163549"/>
              <a:gd name="connsiteX100" fmla="*/ 4548188 w 7172324"/>
              <a:gd name="connsiteY100" fmla="*/ 8753477 h 13163549"/>
              <a:gd name="connsiteX101" fmla="*/ 4219574 w 7172324"/>
              <a:gd name="connsiteY101" fmla="*/ 9410702 h 13163549"/>
              <a:gd name="connsiteX102" fmla="*/ 4548188 w 7172324"/>
              <a:gd name="connsiteY102" fmla="*/ 10067927 h 13163549"/>
              <a:gd name="connsiteX103" fmla="*/ 5395911 w 7172324"/>
              <a:gd name="connsiteY103" fmla="*/ 10067927 h 13163549"/>
              <a:gd name="connsiteX104" fmla="*/ 5724523 w 7172324"/>
              <a:gd name="connsiteY104" fmla="*/ 7896227 h 13163549"/>
              <a:gd name="connsiteX105" fmla="*/ 5395911 w 7172324"/>
              <a:gd name="connsiteY105" fmla="*/ 7239002 h 13163549"/>
              <a:gd name="connsiteX106" fmla="*/ 4548188 w 7172324"/>
              <a:gd name="connsiteY106" fmla="*/ 7239002 h 13163549"/>
              <a:gd name="connsiteX107" fmla="*/ 4219574 w 7172324"/>
              <a:gd name="connsiteY107" fmla="*/ 7896227 h 13163549"/>
              <a:gd name="connsiteX108" fmla="*/ 4548188 w 7172324"/>
              <a:gd name="connsiteY108" fmla="*/ 8553452 h 13163549"/>
              <a:gd name="connsiteX109" fmla="*/ 5395911 w 7172324"/>
              <a:gd name="connsiteY109" fmla="*/ 8553452 h 13163549"/>
              <a:gd name="connsiteX110" fmla="*/ 5819774 w 7172324"/>
              <a:gd name="connsiteY110" fmla="*/ 6381753 h 13163549"/>
              <a:gd name="connsiteX111" fmla="*/ 5491161 w 7172324"/>
              <a:gd name="connsiteY111" fmla="*/ 5724527 h 13163549"/>
              <a:gd name="connsiteX112" fmla="*/ 4643437 w 7172324"/>
              <a:gd name="connsiteY112" fmla="*/ 5724527 h 13163549"/>
              <a:gd name="connsiteX113" fmla="*/ 4314824 w 7172324"/>
              <a:gd name="connsiteY113" fmla="*/ 6381753 h 13163549"/>
              <a:gd name="connsiteX114" fmla="*/ 4643437 w 7172324"/>
              <a:gd name="connsiteY114" fmla="*/ 7038977 h 13163549"/>
              <a:gd name="connsiteX115" fmla="*/ 5491161 w 7172324"/>
              <a:gd name="connsiteY115" fmla="*/ 7038977 h 13163549"/>
              <a:gd name="connsiteX116" fmla="*/ 6858000 w 7172324"/>
              <a:gd name="connsiteY116" fmla="*/ 0 h 13163549"/>
              <a:gd name="connsiteX117" fmla="*/ 6858000 w 7172324"/>
              <a:gd name="connsiteY117" fmla="*/ 4981577 h 13163549"/>
              <a:gd name="connsiteX118" fmla="*/ 6843712 w 7172324"/>
              <a:gd name="connsiteY118" fmla="*/ 4953001 h 13163549"/>
              <a:gd name="connsiteX119" fmla="*/ 5995987 w 7172324"/>
              <a:gd name="connsiteY119" fmla="*/ 4953001 h 13163549"/>
              <a:gd name="connsiteX120" fmla="*/ 5667373 w 7172324"/>
              <a:gd name="connsiteY120" fmla="*/ 5610225 h 13163549"/>
              <a:gd name="connsiteX121" fmla="*/ 5995987 w 7172324"/>
              <a:gd name="connsiteY121" fmla="*/ 6267451 h 13163549"/>
              <a:gd name="connsiteX122" fmla="*/ 6843712 w 7172324"/>
              <a:gd name="connsiteY122" fmla="*/ 6267451 h 13163549"/>
              <a:gd name="connsiteX123" fmla="*/ 6858000 w 7172324"/>
              <a:gd name="connsiteY123" fmla="*/ 6238874 h 13163549"/>
              <a:gd name="connsiteX124" fmla="*/ 6858000 w 7172324"/>
              <a:gd name="connsiteY124" fmla="*/ 6496052 h 13163549"/>
              <a:gd name="connsiteX125" fmla="*/ 6843712 w 7172324"/>
              <a:gd name="connsiteY125" fmla="*/ 6467476 h 13163549"/>
              <a:gd name="connsiteX126" fmla="*/ 5995987 w 7172324"/>
              <a:gd name="connsiteY126" fmla="*/ 6467476 h 13163549"/>
              <a:gd name="connsiteX127" fmla="*/ 5667373 w 7172324"/>
              <a:gd name="connsiteY127" fmla="*/ 7124700 h 13163549"/>
              <a:gd name="connsiteX128" fmla="*/ 5995987 w 7172324"/>
              <a:gd name="connsiteY128" fmla="*/ 7781925 h 13163549"/>
              <a:gd name="connsiteX129" fmla="*/ 6843712 w 7172324"/>
              <a:gd name="connsiteY129" fmla="*/ 7781925 h 13163549"/>
              <a:gd name="connsiteX130" fmla="*/ 6858000 w 7172324"/>
              <a:gd name="connsiteY130" fmla="*/ 7753349 h 13163549"/>
              <a:gd name="connsiteX131" fmla="*/ 6858000 w 7172324"/>
              <a:gd name="connsiteY131" fmla="*/ 8010527 h 13163549"/>
              <a:gd name="connsiteX132" fmla="*/ 6843712 w 7172324"/>
              <a:gd name="connsiteY132" fmla="*/ 7981950 h 13163549"/>
              <a:gd name="connsiteX133" fmla="*/ 5995987 w 7172324"/>
              <a:gd name="connsiteY133" fmla="*/ 7981950 h 13163549"/>
              <a:gd name="connsiteX134" fmla="*/ 5667373 w 7172324"/>
              <a:gd name="connsiteY134" fmla="*/ 8639175 h 13163549"/>
              <a:gd name="connsiteX135" fmla="*/ 5995987 w 7172324"/>
              <a:gd name="connsiteY135" fmla="*/ 9296400 h 13163549"/>
              <a:gd name="connsiteX136" fmla="*/ 6843712 w 7172324"/>
              <a:gd name="connsiteY136" fmla="*/ 9296400 h 13163549"/>
              <a:gd name="connsiteX137" fmla="*/ 6858000 w 7172324"/>
              <a:gd name="connsiteY137" fmla="*/ 9267823 h 13163549"/>
              <a:gd name="connsiteX138" fmla="*/ 6858000 w 7172324"/>
              <a:gd name="connsiteY138" fmla="*/ 9525002 h 13163549"/>
              <a:gd name="connsiteX139" fmla="*/ 6843712 w 7172324"/>
              <a:gd name="connsiteY139" fmla="*/ 9496425 h 13163549"/>
              <a:gd name="connsiteX140" fmla="*/ 5995987 w 7172324"/>
              <a:gd name="connsiteY140" fmla="*/ 9496425 h 13163549"/>
              <a:gd name="connsiteX141" fmla="*/ 5667373 w 7172324"/>
              <a:gd name="connsiteY141" fmla="*/ 10153650 h 13163549"/>
              <a:gd name="connsiteX142" fmla="*/ 5995987 w 7172324"/>
              <a:gd name="connsiteY142" fmla="*/ 10810875 h 13163549"/>
              <a:gd name="connsiteX143" fmla="*/ 6843712 w 7172324"/>
              <a:gd name="connsiteY143" fmla="*/ 10810875 h 13163549"/>
              <a:gd name="connsiteX144" fmla="*/ 6858000 w 7172324"/>
              <a:gd name="connsiteY144" fmla="*/ 10782298 h 13163549"/>
              <a:gd name="connsiteX145" fmla="*/ 6858000 w 7172324"/>
              <a:gd name="connsiteY145" fmla="*/ 11020427 h 13163549"/>
              <a:gd name="connsiteX146" fmla="*/ 6843712 w 7172324"/>
              <a:gd name="connsiteY146" fmla="*/ 10991850 h 13163549"/>
              <a:gd name="connsiteX147" fmla="*/ 5995987 w 7172324"/>
              <a:gd name="connsiteY147" fmla="*/ 10991850 h 13163549"/>
              <a:gd name="connsiteX148" fmla="*/ 5667373 w 7172324"/>
              <a:gd name="connsiteY148" fmla="*/ 11649075 h 13163549"/>
              <a:gd name="connsiteX149" fmla="*/ 5938836 w 7172324"/>
              <a:gd name="connsiteY149" fmla="*/ 12192000 h 13163549"/>
              <a:gd name="connsiteX150" fmla="*/ 5610222 w 7172324"/>
              <a:gd name="connsiteY150" fmla="*/ 12192000 h 13163549"/>
              <a:gd name="connsiteX151" fmla="*/ 5395911 w 7172324"/>
              <a:gd name="connsiteY151" fmla="*/ 11763377 h 13163549"/>
              <a:gd name="connsiteX152" fmla="*/ 4548188 w 7172324"/>
              <a:gd name="connsiteY152" fmla="*/ 11763377 h 13163549"/>
              <a:gd name="connsiteX153" fmla="*/ 4333875 w 7172324"/>
              <a:gd name="connsiteY153" fmla="*/ 12192000 h 13163549"/>
              <a:gd name="connsiteX154" fmla="*/ 4129088 w 7172324"/>
              <a:gd name="connsiteY154" fmla="*/ 12192000 h 13163549"/>
              <a:gd name="connsiteX155" fmla="*/ 4343399 w 7172324"/>
              <a:gd name="connsiteY155" fmla="*/ 11763377 h 13163549"/>
              <a:gd name="connsiteX156" fmla="*/ 4014788 w 7172324"/>
              <a:gd name="connsiteY156" fmla="*/ 11106152 h 13163549"/>
              <a:gd name="connsiteX157" fmla="*/ 3167063 w 7172324"/>
              <a:gd name="connsiteY157" fmla="*/ 11106152 h 13163549"/>
              <a:gd name="connsiteX158" fmla="*/ 2838450 w 7172324"/>
              <a:gd name="connsiteY158" fmla="*/ 11763377 h 13163549"/>
              <a:gd name="connsiteX159" fmla="*/ 3052762 w 7172324"/>
              <a:gd name="connsiteY159" fmla="*/ 12192000 h 13163549"/>
              <a:gd name="connsiteX160" fmla="*/ 2738439 w 7172324"/>
              <a:gd name="connsiteY160" fmla="*/ 12192000 h 13163549"/>
              <a:gd name="connsiteX161" fmla="*/ 2566989 w 7172324"/>
              <a:gd name="connsiteY161" fmla="*/ 11849099 h 13163549"/>
              <a:gd name="connsiteX162" fmla="*/ 1719264 w 7172324"/>
              <a:gd name="connsiteY162" fmla="*/ 11849099 h 13163549"/>
              <a:gd name="connsiteX163" fmla="*/ 1547813 w 7172324"/>
              <a:gd name="connsiteY163" fmla="*/ 12192000 h 13163549"/>
              <a:gd name="connsiteX164" fmla="*/ 1354934 w 7172324"/>
              <a:gd name="connsiteY164" fmla="*/ 12192000 h 13163549"/>
              <a:gd name="connsiteX165" fmla="*/ 1571628 w 7172324"/>
              <a:gd name="connsiteY165" fmla="*/ 11758612 h 13163549"/>
              <a:gd name="connsiteX166" fmla="*/ 1243016 w 7172324"/>
              <a:gd name="connsiteY166" fmla="*/ 11101387 h 13163549"/>
              <a:gd name="connsiteX167" fmla="*/ 395291 w 7172324"/>
              <a:gd name="connsiteY167" fmla="*/ 11101387 h 13163549"/>
              <a:gd name="connsiteX168" fmla="*/ 66678 w 7172324"/>
              <a:gd name="connsiteY168" fmla="*/ 11758612 h 13163549"/>
              <a:gd name="connsiteX169" fmla="*/ 283372 w 7172324"/>
              <a:gd name="connsiteY169" fmla="*/ 12192000 h 13163549"/>
              <a:gd name="connsiteX170" fmla="*/ 0 w 7172324"/>
              <a:gd name="connsiteY170" fmla="*/ 12192000 h 13163549"/>
              <a:gd name="connsiteX171" fmla="*/ 0 w 7172324"/>
              <a:gd name="connsiteY171" fmla="*/ 0 h 13163549"/>
              <a:gd name="connsiteX172" fmla="*/ 7172323 w 7172324"/>
              <a:gd name="connsiteY172" fmla="*/ 10153650 h 13163549"/>
              <a:gd name="connsiteX173" fmla="*/ 6858000 w 7172324"/>
              <a:gd name="connsiteY173" fmla="*/ 10782298 h 13163549"/>
              <a:gd name="connsiteX174" fmla="*/ 6858000 w 7172324"/>
              <a:gd name="connsiteY174" fmla="*/ 9525002 h 13163549"/>
              <a:gd name="connsiteX175" fmla="*/ 7172323 w 7172324"/>
              <a:gd name="connsiteY175" fmla="*/ 8639175 h 13163549"/>
              <a:gd name="connsiteX176" fmla="*/ 6858000 w 7172324"/>
              <a:gd name="connsiteY176" fmla="*/ 9267823 h 13163549"/>
              <a:gd name="connsiteX177" fmla="*/ 6858000 w 7172324"/>
              <a:gd name="connsiteY177" fmla="*/ 8010527 h 13163549"/>
              <a:gd name="connsiteX178" fmla="*/ 7172323 w 7172324"/>
              <a:gd name="connsiteY178" fmla="*/ 7124700 h 13163549"/>
              <a:gd name="connsiteX179" fmla="*/ 6858000 w 7172324"/>
              <a:gd name="connsiteY179" fmla="*/ 7753349 h 13163549"/>
              <a:gd name="connsiteX180" fmla="*/ 6858000 w 7172324"/>
              <a:gd name="connsiteY180" fmla="*/ 6496052 h 13163549"/>
              <a:gd name="connsiteX181" fmla="*/ 7172323 w 7172324"/>
              <a:gd name="connsiteY181" fmla="*/ 5610225 h 13163549"/>
              <a:gd name="connsiteX182" fmla="*/ 6858000 w 7172324"/>
              <a:gd name="connsiteY182" fmla="*/ 6238874 h 13163549"/>
              <a:gd name="connsiteX183" fmla="*/ 6858000 w 7172324"/>
              <a:gd name="connsiteY183" fmla="*/ 4981577 h 13163549"/>
              <a:gd name="connsiteX184" fmla="*/ 7172324 w 7172324"/>
              <a:gd name="connsiteY184" fmla="*/ 11649075 h 13163549"/>
              <a:gd name="connsiteX185" fmla="*/ 6843712 w 7172324"/>
              <a:gd name="connsiteY185" fmla="*/ 12306300 h 13163549"/>
              <a:gd name="connsiteX186" fmla="*/ 5995987 w 7172324"/>
              <a:gd name="connsiteY186" fmla="*/ 12306300 h 13163549"/>
              <a:gd name="connsiteX187" fmla="*/ 5938836 w 7172324"/>
              <a:gd name="connsiteY187" fmla="*/ 12192000 h 13163549"/>
              <a:gd name="connsiteX188" fmla="*/ 6858000 w 7172324"/>
              <a:gd name="connsiteY188" fmla="*/ 12192000 h 13163549"/>
              <a:gd name="connsiteX189" fmla="*/ 6858000 w 7172324"/>
              <a:gd name="connsiteY189" fmla="*/ 11020427 h 1316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7172324" h="13163549">
                <a:moveTo>
                  <a:pt x="1354934" y="12192000"/>
                </a:moveTo>
                <a:lnTo>
                  <a:pt x="1243016" y="12415837"/>
                </a:lnTo>
                <a:lnTo>
                  <a:pt x="395291" y="12415837"/>
                </a:lnTo>
                <a:lnTo>
                  <a:pt x="283372" y="12192000"/>
                </a:lnTo>
                <a:close/>
                <a:moveTo>
                  <a:pt x="1543052" y="10267952"/>
                </a:moveTo>
                <a:lnTo>
                  <a:pt x="1214440" y="9610727"/>
                </a:lnTo>
                <a:lnTo>
                  <a:pt x="366715" y="9610727"/>
                </a:lnTo>
                <a:lnTo>
                  <a:pt x="38102" y="10267952"/>
                </a:lnTo>
                <a:lnTo>
                  <a:pt x="366715" y="10925177"/>
                </a:lnTo>
                <a:lnTo>
                  <a:pt x="1214440" y="10925177"/>
                </a:lnTo>
                <a:close/>
                <a:moveTo>
                  <a:pt x="1543052" y="8753477"/>
                </a:moveTo>
                <a:lnTo>
                  <a:pt x="1214440" y="8096252"/>
                </a:lnTo>
                <a:lnTo>
                  <a:pt x="366715" y="8096252"/>
                </a:lnTo>
                <a:lnTo>
                  <a:pt x="38102" y="8753477"/>
                </a:lnTo>
                <a:lnTo>
                  <a:pt x="366715" y="9410702"/>
                </a:lnTo>
                <a:lnTo>
                  <a:pt x="1214440" y="9410702"/>
                </a:lnTo>
                <a:close/>
                <a:moveTo>
                  <a:pt x="1543052" y="7239002"/>
                </a:moveTo>
                <a:lnTo>
                  <a:pt x="1214440" y="6581777"/>
                </a:lnTo>
                <a:lnTo>
                  <a:pt x="366715" y="6581777"/>
                </a:lnTo>
                <a:lnTo>
                  <a:pt x="38102" y="7239002"/>
                </a:lnTo>
                <a:lnTo>
                  <a:pt x="366715" y="7896227"/>
                </a:lnTo>
                <a:lnTo>
                  <a:pt x="1214440" y="7896227"/>
                </a:lnTo>
                <a:close/>
                <a:moveTo>
                  <a:pt x="1552576" y="5710237"/>
                </a:moveTo>
                <a:lnTo>
                  <a:pt x="1223964" y="5053012"/>
                </a:lnTo>
                <a:lnTo>
                  <a:pt x="376239" y="5053012"/>
                </a:lnTo>
                <a:lnTo>
                  <a:pt x="47626" y="5710237"/>
                </a:lnTo>
                <a:lnTo>
                  <a:pt x="376239" y="6367462"/>
                </a:lnTo>
                <a:lnTo>
                  <a:pt x="1223964" y="6367462"/>
                </a:lnTo>
                <a:close/>
                <a:moveTo>
                  <a:pt x="2895601" y="12506324"/>
                </a:moveTo>
                <a:lnTo>
                  <a:pt x="2566989" y="13163549"/>
                </a:lnTo>
                <a:lnTo>
                  <a:pt x="1719264" y="13163549"/>
                </a:lnTo>
                <a:lnTo>
                  <a:pt x="1390651" y="12506324"/>
                </a:lnTo>
                <a:lnTo>
                  <a:pt x="1547813" y="12192000"/>
                </a:lnTo>
                <a:lnTo>
                  <a:pt x="2738439" y="12192000"/>
                </a:lnTo>
                <a:close/>
                <a:moveTo>
                  <a:pt x="2895601" y="11010899"/>
                </a:moveTo>
                <a:lnTo>
                  <a:pt x="2566989" y="10353674"/>
                </a:lnTo>
                <a:lnTo>
                  <a:pt x="1719264" y="10353674"/>
                </a:lnTo>
                <a:lnTo>
                  <a:pt x="1390651" y="11010899"/>
                </a:lnTo>
                <a:lnTo>
                  <a:pt x="1719264" y="11668124"/>
                </a:lnTo>
                <a:lnTo>
                  <a:pt x="2566989" y="11668124"/>
                </a:lnTo>
                <a:close/>
                <a:moveTo>
                  <a:pt x="2895601" y="9496424"/>
                </a:moveTo>
                <a:lnTo>
                  <a:pt x="2566989" y="8839199"/>
                </a:lnTo>
                <a:lnTo>
                  <a:pt x="1719264" y="8839199"/>
                </a:lnTo>
                <a:lnTo>
                  <a:pt x="1390651" y="9496424"/>
                </a:lnTo>
                <a:lnTo>
                  <a:pt x="1719264" y="10153649"/>
                </a:lnTo>
                <a:lnTo>
                  <a:pt x="2566989" y="10153649"/>
                </a:lnTo>
                <a:close/>
                <a:moveTo>
                  <a:pt x="2895601" y="7981949"/>
                </a:moveTo>
                <a:lnTo>
                  <a:pt x="2566989" y="7324724"/>
                </a:lnTo>
                <a:lnTo>
                  <a:pt x="1719264" y="7324724"/>
                </a:lnTo>
                <a:lnTo>
                  <a:pt x="1390651" y="7981949"/>
                </a:lnTo>
                <a:lnTo>
                  <a:pt x="1719264" y="8639174"/>
                </a:lnTo>
                <a:lnTo>
                  <a:pt x="2566989" y="8639174"/>
                </a:lnTo>
                <a:close/>
                <a:moveTo>
                  <a:pt x="2990851" y="6467475"/>
                </a:moveTo>
                <a:lnTo>
                  <a:pt x="2662239" y="5810249"/>
                </a:lnTo>
                <a:lnTo>
                  <a:pt x="1814514" y="5810249"/>
                </a:lnTo>
                <a:lnTo>
                  <a:pt x="1485901" y="6467475"/>
                </a:lnTo>
                <a:lnTo>
                  <a:pt x="1814514" y="7124699"/>
                </a:lnTo>
                <a:lnTo>
                  <a:pt x="2662239" y="7124699"/>
                </a:lnTo>
                <a:close/>
                <a:moveTo>
                  <a:pt x="4129088" y="12192000"/>
                </a:moveTo>
                <a:lnTo>
                  <a:pt x="4014788" y="12420602"/>
                </a:lnTo>
                <a:lnTo>
                  <a:pt x="3167063" y="12420602"/>
                </a:lnTo>
                <a:lnTo>
                  <a:pt x="3052762" y="12192000"/>
                </a:lnTo>
                <a:close/>
                <a:moveTo>
                  <a:pt x="4343399" y="10267952"/>
                </a:moveTo>
                <a:lnTo>
                  <a:pt x="4014788" y="9610727"/>
                </a:lnTo>
                <a:lnTo>
                  <a:pt x="3167063" y="9610727"/>
                </a:lnTo>
                <a:lnTo>
                  <a:pt x="2838450" y="10267952"/>
                </a:lnTo>
                <a:lnTo>
                  <a:pt x="3167063" y="10925177"/>
                </a:lnTo>
                <a:lnTo>
                  <a:pt x="4014788" y="10925177"/>
                </a:lnTo>
                <a:close/>
                <a:moveTo>
                  <a:pt x="4343399" y="8753477"/>
                </a:moveTo>
                <a:lnTo>
                  <a:pt x="4014788" y="8096252"/>
                </a:lnTo>
                <a:lnTo>
                  <a:pt x="3167063" y="8096252"/>
                </a:lnTo>
                <a:lnTo>
                  <a:pt x="2838450" y="8753477"/>
                </a:lnTo>
                <a:lnTo>
                  <a:pt x="3167063" y="9410702"/>
                </a:lnTo>
                <a:lnTo>
                  <a:pt x="4014788" y="9410702"/>
                </a:lnTo>
                <a:close/>
                <a:moveTo>
                  <a:pt x="4343399" y="7239002"/>
                </a:moveTo>
                <a:lnTo>
                  <a:pt x="4014788" y="6581777"/>
                </a:lnTo>
                <a:lnTo>
                  <a:pt x="3167063" y="6581777"/>
                </a:lnTo>
                <a:lnTo>
                  <a:pt x="2838450" y="7239002"/>
                </a:lnTo>
                <a:lnTo>
                  <a:pt x="3167063" y="7896227"/>
                </a:lnTo>
                <a:lnTo>
                  <a:pt x="4014788" y="7896227"/>
                </a:lnTo>
                <a:close/>
                <a:moveTo>
                  <a:pt x="4438650" y="5724527"/>
                </a:moveTo>
                <a:lnTo>
                  <a:pt x="4110037" y="5067302"/>
                </a:lnTo>
                <a:lnTo>
                  <a:pt x="3262313" y="5067302"/>
                </a:lnTo>
                <a:lnTo>
                  <a:pt x="2933700" y="5724527"/>
                </a:lnTo>
                <a:lnTo>
                  <a:pt x="3262313" y="6381753"/>
                </a:lnTo>
                <a:lnTo>
                  <a:pt x="4110037" y="6381753"/>
                </a:lnTo>
                <a:close/>
                <a:moveTo>
                  <a:pt x="5724523" y="12420602"/>
                </a:moveTo>
                <a:lnTo>
                  <a:pt x="5395911" y="13077827"/>
                </a:lnTo>
                <a:lnTo>
                  <a:pt x="4548188" y="13077827"/>
                </a:lnTo>
                <a:lnTo>
                  <a:pt x="4219574" y="12420602"/>
                </a:lnTo>
                <a:lnTo>
                  <a:pt x="4333875" y="12192000"/>
                </a:lnTo>
                <a:lnTo>
                  <a:pt x="5610222" y="12192000"/>
                </a:lnTo>
                <a:close/>
                <a:moveTo>
                  <a:pt x="5724523" y="10925177"/>
                </a:moveTo>
                <a:lnTo>
                  <a:pt x="5395911" y="10267952"/>
                </a:lnTo>
                <a:lnTo>
                  <a:pt x="4548188" y="10267952"/>
                </a:lnTo>
                <a:lnTo>
                  <a:pt x="4219574" y="10925177"/>
                </a:lnTo>
                <a:lnTo>
                  <a:pt x="4548188" y="11582402"/>
                </a:lnTo>
                <a:lnTo>
                  <a:pt x="5395911" y="11582402"/>
                </a:lnTo>
                <a:close/>
                <a:moveTo>
                  <a:pt x="5724523" y="9410702"/>
                </a:moveTo>
                <a:lnTo>
                  <a:pt x="5395911" y="8753477"/>
                </a:lnTo>
                <a:lnTo>
                  <a:pt x="4548188" y="8753477"/>
                </a:lnTo>
                <a:lnTo>
                  <a:pt x="4219574" y="9410702"/>
                </a:lnTo>
                <a:lnTo>
                  <a:pt x="4548188" y="10067927"/>
                </a:lnTo>
                <a:lnTo>
                  <a:pt x="5395911" y="10067927"/>
                </a:lnTo>
                <a:close/>
                <a:moveTo>
                  <a:pt x="5724523" y="7896227"/>
                </a:moveTo>
                <a:lnTo>
                  <a:pt x="5395911" y="7239002"/>
                </a:lnTo>
                <a:lnTo>
                  <a:pt x="4548188" y="7239002"/>
                </a:lnTo>
                <a:lnTo>
                  <a:pt x="4219574" y="7896227"/>
                </a:lnTo>
                <a:lnTo>
                  <a:pt x="4548188" y="8553452"/>
                </a:lnTo>
                <a:lnTo>
                  <a:pt x="5395911" y="8553452"/>
                </a:lnTo>
                <a:close/>
                <a:moveTo>
                  <a:pt x="5819774" y="6381753"/>
                </a:moveTo>
                <a:lnTo>
                  <a:pt x="5491161" y="5724527"/>
                </a:lnTo>
                <a:lnTo>
                  <a:pt x="4643437" y="5724527"/>
                </a:lnTo>
                <a:lnTo>
                  <a:pt x="4314824" y="6381753"/>
                </a:lnTo>
                <a:lnTo>
                  <a:pt x="4643437" y="7038977"/>
                </a:lnTo>
                <a:lnTo>
                  <a:pt x="5491161" y="7038977"/>
                </a:lnTo>
                <a:close/>
                <a:moveTo>
                  <a:pt x="6858000" y="0"/>
                </a:moveTo>
                <a:lnTo>
                  <a:pt x="6858000" y="4981577"/>
                </a:lnTo>
                <a:lnTo>
                  <a:pt x="6843712" y="4953001"/>
                </a:lnTo>
                <a:lnTo>
                  <a:pt x="5995987" y="4953001"/>
                </a:lnTo>
                <a:lnTo>
                  <a:pt x="5667373" y="5610225"/>
                </a:lnTo>
                <a:lnTo>
                  <a:pt x="5995987" y="6267451"/>
                </a:lnTo>
                <a:lnTo>
                  <a:pt x="6843712" y="6267451"/>
                </a:lnTo>
                <a:lnTo>
                  <a:pt x="6858000" y="6238874"/>
                </a:lnTo>
                <a:lnTo>
                  <a:pt x="6858000" y="6496052"/>
                </a:lnTo>
                <a:lnTo>
                  <a:pt x="6843712" y="6467476"/>
                </a:lnTo>
                <a:lnTo>
                  <a:pt x="5995987" y="6467476"/>
                </a:lnTo>
                <a:lnTo>
                  <a:pt x="5667373" y="7124700"/>
                </a:lnTo>
                <a:lnTo>
                  <a:pt x="5995987" y="7781925"/>
                </a:lnTo>
                <a:lnTo>
                  <a:pt x="6843712" y="7781925"/>
                </a:lnTo>
                <a:lnTo>
                  <a:pt x="6858000" y="7753349"/>
                </a:lnTo>
                <a:lnTo>
                  <a:pt x="6858000" y="8010527"/>
                </a:lnTo>
                <a:lnTo>
                  <a:pt x="6843712" y="7981950"/>
                </a:lnTo>
                <a:lnTo>
                  <a:pt x="5995987" y="7981950"/>
                </a:lnTo>
                <a:lnTo>
                  <a:pt x="5667373" y="8639175"/>
                </a:lnTo>
                <a:lnTo>
                  <a:pt x="5995987" y="9296400"/>
                </a:lnTo>
                <a:lnTo>
                  <a:pt x="6843712" y="9296400"/>
                </a:lnTo>
                <a:lnTo>
                  <a:pt x="6858000" y="9267823"/>
                </a:lnTo>
                <a:lnTo>
                  <a:pt x="6858000" y="9525002"/>
                </a:lnTo>
                <a:lnTo>
                  <a:pt x="6843712" y="9496425"/>
                </a:lnTo>
                <a:lnTo>
                  <a:pt x="5995987" y="9496425"/>
                </a:lnTo>
                <a:lnTo>
                  <a:pt x="5667373" y="10153650"/>
                </a:lnTo>
                <a:lnTo>
                  <a:pt x="5995987" y="10810875"/>
                </a:lnTo>
                <a:lnTo>
                  <a:pt x="6843712" y="10810875"/>
                </a:lnTo>
                <a:lnTo>
                  <a:pt x="6858000" y="10782298"/>
                </a:lnTo>
                <a:lnTo>
                  <a:pt x="6858000" y="11020427"/>
                </a:lnTo>
                <a:lnTo>
                  <a:pt x="6843712" y="10991850"/>
                </a:lnTo>
                <a:lnTo>
                  <a:pt x="5995987" y="10991850"/>
                </a:lnTo>
                <a:lnTo>
                  <a:pt x="5667373" y="11649075"/>
                </a:lnTo>
                <a:lnTo>
                  <a:pt x="5938836" y="12192000"/>
                </a:lnTo>
                <a:lnTo>
                  <a:pt x="5610222" y="12192000"/>
                </a:lnTo>
                <a:lnTo>
                  <a:pt x="5395911" y="11763377"/>
                </a:lnTo>
                <a:lnTo>
                  <a:pt x="4548188" y="11763377"/>
                </a:lnTo>
                <a:lnTo>
                  <a:pt x="4333875" y="12192000"/>
                </a:lnTo>
                <a:lnTo>
                  <a:pt x="4129088" y="12192000"/>
                </a:lnTo>
                <a:lnTo>
                  <a:pt x="4343399" y="11763377"/>
                </a:lnTo>
                <a:lnTo>
                  <a:pt x="4014788" y="11106152"/>
                </a:lnTo>
                <a:lnTo>
                  <a:pt x="3167063" y="11106152"/>
                </a:lnTo>
                <a:lnTo>
                  <a:pt x="2838450" y="11763377"/>
                </a:lnTo>
                <a:lnTo>
                  <a:pt x="3052762" y="12192000"/>
                </a:lnTo>
                <a:lnTo>
                  <a:pt x="2738439" y="12192000"/>
                </a:lnTo>
                <a:lnTo>
                  <a:pt x="2566989" y="11849099"/>
                </a:lnTo>
                <a:lnTo>
                  <a:pt x="1719264" y="11849099"/>
                </a:lnTo>
                <a:lnTo>
                  <a:pt x="1547813" y="12192000"/>
                </a:lnTo>
                <a:lnTo>
                  <a:pt x="1354934" y="12192000"/>
                </a:lnTo>
                <a:lnTo>
                  <a:pt x="1571628" y="11758612"/>
                </a:lnTo>
                <a:lnTo>
                  <a:pt x="1243016" y="11101387"/>
                </a:lnTo>
                <a:lnTo>
                  <a:pt x="395291" y="11101387"/>
                </a:lnTo>
                <a:lnTo>
                  <a:pt x="66678" y="11758612"/>
                </a:lnTo>
                <a:lnTo>
                  <a:pt x="283372" y="12192000"/>
                </a:lnTo>
                <a:lnTo>
                  <a:pt x="0" y="12192000"/>
                </a:lnTo>
                <a:lnTo>
                  <a:pt x="0" y="0"/>
                </a:lnTo>
                <a:close/>
                <a:moveTo>
                  <a:pt x="7172323" y="10153650"/>
                </a:moveTo>
                <a:lnTo>
                  <a:pt x="6858000" y="10782298"/>
                </a:lnTo>
                <a:lnTo>
                  <a:pt x="6858000" y="9525002"/>
                </a:lnTo>
                <a:close/>
                <a:moveTo>
                  <a:pt x="7172323" y="8639175"/>
                </a:moveTo>
                <a:lnTo>
                  <a:pt x="6858000" y="9267823"/>
                </a:lnTo>
                <a:lnTo>
                  <a:pt x="6858000" y="8010527"/>
                </a:lnTo>
                <a:close/>
                <a:moveTo>
                  <a:pt x="7172323" y="7124700"/>
                </a:moveTo>
                <a:lnTo>
                  <a:pt x="6858000" y="7753349"/>
                </a:lnTo>
                <a:lnTo>
                  <a:pt x="6858000" y="6496052"/>
                </a:lnTo>
                <a:close/>
                <a:moveTo>
                  <a:pt x="7172323" y="5610225"/>
                </a:moveTo>
                <a:lnTo>
                  <a:pt x="6858000" y="6238874"/>
                </a:lnTo>
                <a:lnTo>
                  <a:pt x="6858000" y="4981577"/>
                </a:lnTo>
                <a:close/>
                <a:moveTo>
                  <a:pt x="7172324" y="11649075"/>
                </a:moveTo>
                <a:lnTo>
                  <a:pt x="6843712" y="12306300"/>
                </a:lnTo>
                <a:lnTo>
                  <a:pt x="5995987" y="12306300"/>
                </a:lnTo>
                <a:lnTo>
                  <a:pt x="5938836" y="12192000"/>
                </a:lnTo>
                <a:lnTo>
                  <a:pt x="6858000" y="12192000"/>
                </a:lnTo>
                <a:lnTo>
                  <a:pt x="6858000" y="11020427"/>
                </a:ln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5" name="TextBox 44">
            <a:extLst>
              <a:ext uri="{FF2B5EF4-FFF2-40B4-BE49-F238E27FC236}">
                <a16:creationId xmlns:a16="http://schemas.microsoft.com/office/drawing/2014/main" id="{DC4DEAD7-2F71-7FC4-41C2-20604C7108EE}"/>
              </a:ext>
            </a:extLst>
          </p:cNvPr>
          <p:cNvSpPr txBox="1"/>
          <p:nvPr/>
        </p:nvSpPr>
        <p:spPr>
          <a:xfrm>
            <a:off x="289364" y="1733521"/>
            <a:ext cx="5231760" cy="3416320"/>
          </a:xfrm>
          <a:prstGeom prst="rect">
            <a:avLst/>
          </a:prstGeom>
          <a:noFill/>
        </p:spPr>
        <p:txBody>
          <a:bodyPr wrap="square" rtlCol="0">
            <a:spAutoFit/>
          </a:bodyPr>
          <a:lstStyle/>
          <a:p>
            <a:r>
              <a:rPr lang="en-IN" sz="5400" dirty="0">
                <a:solidFill>
                  <a:schemeClr val="accent4">
                    <a:lumMod val="75000"/>
                  </a:schemeClr>
                </a:solidFill>
                <a:latin typeface="Aptos Black" panose="020B0004020202020204" pitchFamily="34" charset="0"/>
              </a:rPr>
              <a:t>ONLINE</a:t>
            </a:r>
          </a:p>
          <a:p>
            <a:r>
              <a:rPr lang="en-IN" sz="5400" dirty="0">
                <a:solidFill>
                  <a:schemeClr val="accent4">
                    <a:lumMod val="75000"/>
                  </a:schemeClr>
                </a:solidFill>
                <a:latin typeface="Aptos Black" panose="020B0004020202020204" pitchFamily="34" charset="0"/>
              </a:rPr>
              <a:t>RAILWAY </a:t>
            </a:r>
          </a:p>
          <a:p>
            <a:r>
              <a:rPr lang="en-IN" sz="5400" dirty="0">
                <a:solidFill>
                  <a:schemeClr val="accent4">
                    <a:lumMod val="75000"/>
                  </a:schemeClr>
                </a:solidFill>
                <a:latin typeface="Aptos Black" panose="020B0004020202020204" pitchFamily="34" charset="0"/>
              </a:rPr>
              <a:t>RESERVATION</a:t>
            </a:r>
          </a:p>
          <a:p>
            <a:r>
              <a:rPr lang="en-IN" sz="5400" dirty="0">
                <a:solidFill>
                  <a:schemeClr val="accent4">
                    <a:lumMod val="75000"/>
                  </a:schemeClr>
                </a:solidFill>
                <a:latin typeface="Aptos Black" panose="020B0004020202020204" pitchFamily="34" charset="0"/>
              </a:rPr>
              <a:t>SYSTEM(ORRS)</a:t>
            </a:r>
          </a:p>
        </p:txBody>
      </p:sp>
    </p:spTree>
    <p:extLst>
      <p:ext uri="{BB962C8B-B14F-4D97-AF65-F5344CB8AC3E}">
        <p14:creationId xmlns:p14="http://schemas.microsoft.com/office/powerpoint/2010/main" val="329530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73"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4"/>
                </p:tgtEl>
              </p:cMediaNode>
            </p:video>
            <p:seq concurrent="1" nextAc="seek">
              <p:cTn id="8" restart="whenNotActive" fill="hold" evtFilter="cancelBubble" nodeType="interactiveSeq">
                <p:stCondLst>
                  <p:cond evt="onClick" delay="0">
                    <p:tgtEl>
                      <p:spTgt spid="4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4"/>
                                        </p:tgtEl>
                                      </p:cBhvr>
                                    </p:cmd>
                                  </p:childTnLst>
                                </p:cTn>
                              </p:par>
                            </p:childTnLst>
                          </p:cTn>
                        </p:par>
                      </p:childTnLst>
                    </p:cTn>
                  </p:par>
                </p:childTnLst>
              </p:cTn>
              <p:nextCondLst>
                <p:cond evt="onClick" delay="0">
                  <p:tgtEl>
                    <p:spTgt spid="4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CF32296-9283-28E4-26BA-5F1EEEB68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0"/>
            <a:ext cx="12074013" cy="6858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21573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rain on the tracks&#10;&#10;Description automatically generated">
            <a:extLst>
              <a:ext uri="{FF2B5EF4-FFF2-40B4-BE49-F238E27FC236}">
                <a16:creationId xmlns:a16="http://schemas.microsoft.com/office/drawing/2014/main" id="{83DA21FD-B9E4-8738-B22E-46E9BB04B770}"/>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570270"/>
            <a:ext cx="12162471" cy="7565430"/>
          </a:xfrm>
          <a:prstGeom prst="rect">
            <a:avLst/>
          </a:prstGeom>
        </p:spPr>
      </p:pic>
      <p:pic>
        <p:nvPicPr>
          <p:cNvPr id="3" name="Picture 2" descr="A screenshot of a login form&#10;&#10;Description automatically generated">
            <a:extLst>
              <a:ext uri="{FF2B5EF4-FFF2-40B4-BE49-F238E27FC236}">
                <a16:creationId xmlns:a16="http://schemas.microsoft.com/office/drawing/2014/main" id="{D60B7CAE-39FF-C2E7-DDEB-8004E575343D}"/>
              </a:ext>
            </a:extLst>
          </p:cNvPr>
          <p:cNvPicPr>
            <a:picLocks noChangeAspect="1"/>
          </p:cNvPicPr>
          <p:nvPr/>
        </p:nvPicPr>
        <p:blipFill rotWithShape="1">
          <a:blip r:embed="rId3">
            <a:extLst>
              <a:ext uri="{28A0092B-C50C-407E-A947-70E740481C1C}">
                <a14:useLocalDpi xmlns:a14="http://schemas.microsoft.com/office/drawing/2010/main" val="0"/>
              </a:ext>
            </a:extLst>
          </a:blip>
          <a:srcRect l="34875" t="9742" r="36625" b="14617"/>
          <a:stretch/>
        </p:blipFill>
        <p:spPr>
          <a:xfrm>
            <a:off x="4251960" y="228600"/>
            <a:ext cx="3474720" cy="6202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7690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736F719C-559A-7C98-52F4-55EDB4075353}"/>
              </a:ext>
            </a:extLst>
          </p:cNvPr>
          <p:cNvPicPr>
            <a:picLocks noChangeAspect="1"/>
          </p:cNvPicPr>
          <p:nvPr/>
        </p:nvPicPr>
        <p:blipFill rotWithShape="1">
          <a:blip r:embed="rId2">
            <a:extLst>
              <a:ext uri="{28A0092B-C50C-407E-A947-70E740481C1C}">
                <a14:useLocalDpi xmlns:a14="http://schemas.microsoft.com/office/drawing/2010/main" val="0"/>
              </a:ext>
            </a:extLst>
          </a:blip>
          <a:srcRect l="12873" r="-1" b="-1"/>
          <a:stretch/>
        </p:blipFill>
        <p:spPr>
          <a:xfrm>
            <a:off x="20" y="1282"/>
            <a:ext cx="12191980" cy="68567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912933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6000"/>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52C1E-AD7C-39C7-87F5-82BC18C24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3" cy="6858000"/>
          </a:xfrm>
          <a:prstGeom prst="rect">
            <a:avLst/>
          </a:prstGeom>
        </p:spPr>
      </p:pic>
      <p:sp>
        <p:nvSpPr>
          <p:cNvPr id="2" name="Rectangle 1">
            <a:extLst>
              <a:ext uri="{FF2B5EF4-FFF2-40B4-BE49-F238E27FC236}">
                <a16:creationId xmlns:a16="http://schemas.microsoft.com/office/drawing/2014/main" id="{F3ADE92A-8110-584B-7735-DE9722FCB77F}"/>
              </a:ext>
            </a:extLst>
          </p:cNvPr>
          <p:cNvSpPr/>
          <p:nvPr/>
        </p:nvSpPr>
        <p:spPr>
          <a:xfrm>
            <a:off x="-1018571" y="4425746"/>
            <a:ext cx="8405221" cy="1569660"/>
          </a:xfrm>
          <a:prstGeom prst="rect">
            <a:avLst/>
          </a:prstGeom>
          <a:blipFill>
            <a:blip r:embed="rId2">
              <a:alphaModFix amt="41000"/>
            </a:blip>
            <a:stretch>
              <a:fillRect/>
            </a:stretch>
          </a:blipFill>
        </p:spPr>
        <p:txBody>
          <a:bodyPr wrap="square" lIns="91440" tIns="45720" rIns="91440" bIns="45720">
            <a:spAutoFit/>
          </a:bodyPr>
          <a:lstStyle/>
          <a:p>
            <a:pPr algn="ctr"/>
            <a:r>
              <a:rPr lang="en-US" sz="9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2700" dir="2400000">
                    <a:schemeClr val="accent3">
                      <a:lumMod val="50000"/>
                      <a:alpha val="88000"/>
                    </a:schemeClr>
                  </a:innerShdw>
                  <a:reflection stA="67000" endPos="65000" dist="50800" dir="5400000" sy="-100000" algn="bl" rotWithShape="0"/>
                </a:effectLst>
              </a:rPr>
              <a:t>THANK YOU</a:t>
            </a:r>
          </a:p>
        </p:txBody>
      </p:sp>
    </p:spTree>
    <p:extLst>
      <p:ext uri="{BB962C8B-B14F-4D97-AF65-F5344CB8AC3E}">
        <p14:creationId xmlns:p14="http://schemas.microsoft.com/office/powerpoint/2010/main" val="3554727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A train on the tracks">
            <a:extLst>
              <a:ext uri="{FF2B5EF4-FFF2-40B4-BE49-F238E27FC236}">
                <a16:creationId xmlns:a16="http://schemas.microsoft.com/office/drawing/2014/main" id="{41102380-DB46-7775-4051-2C5C2A05B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1753"/>
            <a:ext cx="12192000" cy="8121507"/>
          </a:xfrm>
          <a:prstGeom prst="rect">
            <a:avLst/>
          </a:prstGeom>
        </p:spPr>
      </p:pic>
      <p:sp>
        <p:nvSpPr>
          <p:cNvPr id="12" name="Freeform: Shape 11">
            <a:extLst>
              <a:ext uri="{FF2B5EF4-FFF2-40B4-BE49-F238E27FC236}">
                <a16:creationId xmlns:a16="http://schemas.microsoft.com/office/drawing/2014/main" id="{E38D728C-B3D9-7E42-BDC6-31792DF47B9A}"/>
              </a:ext>
            </a:extLst>
          </p:cNvPr>
          <p:cNvSpPr/>
          <p:nvPr/>
        </p:nvSpPr>
        <p:spPr>
          <a:xfrm>
            <a:off x="-3779520" y="-5654916"/>
            <a:ext cx="15971520" cy="16254336"/>
          </a:xfrm>
          <a:custGeom>
            <a:avLst/>
            <a:gdLst>
              <a:gd name="connsiteX0" fmla="*/ 3779521 w 15971520"/>
              <a:gd name="connsiteY0" fmla="*/ 12505296 h 16254336"/>
              <a:gd name="connsiteX1" fmla="*/ 5413556 w 15971520"/>
              <a:gd name="connsiteY1" fmla="*/ 12505296 h 16254336"/>
              <a:gd name="connsiteX2" fmla="*/ 5448630 w 15971520"/>
              <a:gd name="connsiteY2" fmla="*/ 12555135 h 16254336"/>
              <a:gd name="connsiteX3" fmla="*/ 5523666 w 15971520"/>
              <a:gd name="connsiteY3" fmla="*/ 12641689 h 16254336"/>
              <a:gd name="connsiteX4" fmla="*/ 8622215 w 15971520"/>
              <a:gd name="connsiteY4" fmla="*/ 15871286 h 16254336"/>
              <a:gd name="connsiteX5" fmla="*/ 10204300 w 15971520"/>
              <a:gd name="connsiteY5" fmla="*/ 15904049 h 16254336"/>
              <a:gd name="connsiteX6" fmla="*/ 13483010 w 15971520"/>
              <a:gd name="connsiteY6" fmla="*/ 12758380 h 16254336"/>
              <a:gd name="connsiteX7" fmla="*/ 13629996 w 15971520"/>
              <a:gd name="connsiteY7" fmla="*/ 12585855 h 16254336"/>
              <a:gd name="connsiteX8" fmla="*/ 13679879 w 15971520"/>
              <a:gd name="connsiteY8" fmla="*/ 12505296 h 16254336"/>
              <a:gd name="connsiteX9" fmla="*/ 15971520 w 15971520"/>
              <a:gd name="connsiteY9" fmla="*/ 12505296 h 16254336"/>
              <a:gd name="connsiteX10" fmla="*/ 15971520 w 15971520"/>
              <a:gd name="connsiteY10" fmla="*/ 16254336 h 16254336"/>
              <a:gd name="connsiteX11" fmla="*/ 3779521 w 15971520"/>
              <a:gd name="connsiteY11" fmla="*/ 16254336 h 16254336"/>
              <a:gd name="connsiteX12" fmla="*/ 9632966 w 15971520"/>
              <a:gd name="connsiteY12" fmla="*/ 7602656 h 16254336"/>
              <a:gd name="connsiteX13" fmla="*/ 10417223 w 15971520"/>
              <a:gd name="connsiteY13" fmla="*/ 7946698 h 16254336"/>
              <a:gd name="connsiteX14" fmla="*/ 13515773 w 15971520"/>
              <a:gd name="connsiteY14" fmla="*/ 11176294 h 16254336"/>
              <a:gd name="connsiteX15" fmla="*/ 13688286 w 15971520"/>
              <a:gd name="connsiteY15" fmla="*/ 12491719 h 16254336"/>
              <a:gd name="connsiteX16" fmla="*/ 13679879 w 15971520"/>
              <a:gd name="connsiteY16" fmla="*/ 12505296 h 16254336"/>
              <a:gd name="connsiteX17" fmla="*/ 5413556 w 15971520"/>
              <a:gd name="connsiteY17" fmla="*/ 12505296 h 16254336"/>
              <a:gd name="connsiteX18" fmla="*/ 5383949 w 15971520"/>
              <a:gd name="connsiteY18" fmla="*/ 12463226 h 16254336"/>
              <a:gd name="connsiteX19" fmla="*/ 5556429 w 15971520"/>
              <a:gd name="connsiteY19" fmla="*/ 11059603 h 16254336"/>
              <a:gd name="connsiteX20" fmla="*/ 8835139 w 15971520"/>
              <a:gd name="connsiteY20" fmla="*/ 7913935 h 16254336"/>
              <a:gd name="connsiteX21" fmla="*/ 9632966 w 15971520"/>
              <a:gd name="connsiteY21" fmla="*/ 7602656 h 16254336"/>
              <a:gd name="connsiteX22" fmla="*/ 3779520 w 15971520"/>
              <a:gd name="connsiteY22" fmla="*/ 5647296 h 16254336"/>
              <a:gd name="connsiteX23" fmla="*/ 9677459 w 15971520"/>
              <a:gd name="connsiteY23" fmla="*/ 5647296 h 16254336"/>
              <a:gd name="connsiteX24" fmla="*/ 6910860 w 15971520"/>
              <a:gd name="connsiteY24" fmla="*/ 8301635 h 16254336"/>
              <a:gd name="connsiteX25" fmla="*/ 5328775 w 15971520"/>
              <a:gd name="connsiteY25" fmla="*/ 8268872 h 16254336"/>
              <a:gd name="connsiteX26" fmla="*/ 3779520 w 15971520"/>
              <a:gd name="connsiteY26" fmla="*/ 6654095 h 16254336"/>
              <a:gd name="connsiteX27" fmla="*/ 2813574 w 15971520"/>
              <a:gd name="connsiteY27" fmla="*/ 5647296 h 16254336"/>
              <a:gd name="connsiteX28" fmla="*/ 3779520 w 15971520"/>
              <a:gd name="connsiteY28" fmla="*/ 5647296 h 16254336"/>
              <a:gd name="connsiteX29" fmla="*/ 3779520 w 15971520"/>
              <a:gd name="connsiteY29" fmla="*/ 5647296 h 16254336"/>
              <a:gd name="connsiteX30" fmla="*/ 2813574 w 15971520"/>
              <a:gd name="connsiteY30" fmla="*/ 5647296 h 16254336"/>
              <a:gd name="connsiteX31" fmla="*/ 0 w 15971520"/>
              <a:gd name="connsiteY31" fmla="*/ 5647296 h 16254336"/>
              <a:gd name="connsiteX32" fmla="*/ 1455562 w 15971520"/>
              <a:gd name="connsiteY32" fmla="*/ 5647296 h 16254336"/>
              <a:gd name="connsiteX33" fmla="*/ 1455562 w 15971520"/>
              <a:gd name="connsiteY33" fmla="*/ 5647296 h 16254336"/>
              <a:gd name="connsiteX34" fmla="*/ 2813574 w 15971520"/>
              <a:gd name="connsiteY34" fmla="*/ 5647296 h 16254336"/>
              <a:gd name="connsiteX35" fmla="*/ 3779520 w 15971520"/>
              <a:gd name="connsiteY35" fmla="*/ 6654095 h 16254336"/>
              <a:gd name="connsiteX36" fmla="*/ 3779520 w 15971520"/>
              <a:gd name="connsiteY36" fmla="*/ 15492336 h 16254336"/>
              <a:gd name="connsiteX37" fmla="*/ 0 w 15971520"/>
              <a:gd name="connsiteY37" fmla="*/ 15492336 h 16254336"/>
              <a:gd name="connsiteX38" fmla="*/ 6604722 w 15971520"/>
              <a:gd name="connsiteY38" fmla="*/ 38976 h 16254336"/>
              <a:gd name="connsiteX39" fmla="*/ 15971519 w 15971520"/>
              <a:gd name="connsiteY39" fmla="*/ 38976 h 16254336"/>
              <a:gd name="connsiteX40" fmla="*/ 15971519 w 15971520"/>
              <a:gd name="connsiteY40" fmla="*/ 5647296 h 16254336"/>
              <a:gd name="connsiteX41" fmla="*/ 9677459 w 15971520"/>
              <a:gd name="connsiteY41" fmla="*/ 5647296 h 16254336"/>
              <a:gd name="connsiteX42" fmla="*/ 10189569 w 15971520"/>
              <a:gd name="connsiteY42" fmla="*/ 5155966 h 16254336"/>
              <a:gd name="connsiteX43" fmla="*/ 10222332 w 15971520"/>
              <a:gd name="connsiteY43" fmla="*/ 3573881 h 16254336"/>
              <a:gd name="connsiteX44" fmla="*/ 7123783 w 15971520"/>
              <a:gd name="connsiteY44" fmla="*/ 344283 h 16254336"/>
              <a:gd name="connsiteX45" fmla="*/ 6657082 w 15971520"/>
              <a:gd name="connsiteY45" fmla="*/ 52915 h 16254336"/>
              <a:gd name="connsiteX46" fmla="*/ 1455562 w 15971520"/>
              <a:gd name="connsiteY46" fmla="*/ 38976 h 16254336"/>
              <a:gd name="connsiteX47" fmla="*/ 6023420 w 15971520"/>
              <a:gd name="connsiteY47" fmla="*/ 38976 h 16254336"/>
              <a:gd name="connsiteX48" fmla="*/ 6020061 w 15971520"/>
              <a:gd name="connsiteY48" fmla="*/ 39723 h 16254336"/>
              <a:gd name="connsiteX49" fmla="*/ 5541698 w 15971520"/>
              <a:gd name="connsiteY49" fmla="*/ 311522 h 16254336"/>
              <a:gd name="connsiteX50" fmla="*/ 2262988 w 15971520"/>
              <a:gd name="connsiteY50" fmla="*/ 3457190 h 16254336"/>
              <a:gd name="connsiteX51" fmla="*/ 2230225 w 15971520"/>
              <a:gd name="connsiteY51" fmla="*/ 5039276 h 16254336"/>
              <a:gd name="connsiteX52" fmla="*/ 2813574 w 15971520"/>
              <a:gd name="connsiteY52" fmla="*/ 5647296 h 16254336"/>
              <a:gd name="connsiteX53" fmla="*/ 1455562 w 15971520"/>
              <a:gd name="connsiteY53" fmla="*/ 5647296 h 16254336"/>
              <a:gd name="connsiteX54" fmla="*/ 6339526 w 15971520"/>
              <a:gd name="connsiteY54" fmla="*/ 241 h 16254336"/>
              <a:gd name="connsiteX55" fmla="*/ 6552767 w 15971520"/>
              <a:gd name="connsiteY55" fmla="*/ 25145 h 16254336"/>
              <a:gd name="connsiteX56" fmla="*/ 6604722 w 15971520"/>
              <a:gd name="connsiteY56" fmla="*/ 38976 h 16254336"/>
              <a:gd name="connsiteX57" fmla="*/ 6023420 w 15971520"/>
              <a:gd name="connsiteY57" fmla="*/ 38976 h 16254336"/>
              <a:gd name="connsiteX58" fmla="*/ 6125436 w 15971520"/>
              <a:gd name="connsiteY58" fmla="*/ 16296 h 16254336"/>
              <a:gd name="connsiteX59" fmla="*/ 6339526 w 15971520"/>
              <a:gd name="connsiteY59" fmla="*/ 241 h 1625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5971520" h="16254336">
                <a:moveTo>
                  <a:pt x="3779521" y="12505296"/>
                </a:moveTo>
                <a:lnTo>
                  <a:pt x="5413556" y="12505296"/>
                </a:lnTo>
                <a:lnTo>
                  <a:pt x="5448630" y="12555135"/>
                </a:lnTo>
                <a:cubicBezTo>
                  <a:pt x="5471915" y="12584923"/>
                  <a:pt x="5496926" y="12613818"/>
                  <a:pt x="5523666" y="12641689"/>
                </a:cubicBezTo>
                <a:lnTo>
                  <a:pt x="8622215" y="15871286"/>
                </a:lnTo>
                <a:cubicBezTo>
                  <a:pt x="9050049" y="16317214"/>
                  <a:pt x="9758373" y="16331882"/>
                  <a:pt x="10204300" y="15904049"/>
                </a:cubicBezTo>
                <a:lnTo>
                  <a:pt x="13483010" y="12758380"/>
                </a:lnTo>
                <a:cubicBezTo>
                  <a:pt x="13538751" y="12704901"/>
                  <a:pt x="13587754" y="12647039"/>
                  <a:pt x="13629996" y="12585855"/>
                </a:cubicBezTo>
                <a:lnTo>
                  <a:pt x="13679879" y="12505296"/>
                </a:lnTo>
                <a:lnTo>
                  <a:pt x="15971520" y="12505296"/>
                </a:lnTo>
                <a:lnTo>
                  <a:pt x="15971520" y="16254336"/>
                </a:lnTo>
                <a:lnTo>
                  <a:pt x="3779521" y="16254336"/>
                </a:lnTo>
                <a:close/>
                <a:moveTo>
                  <a:pt x="9632966" y="7602656"/>
                </a:moveTo>
                <a:cubicBezTo>
                  <a:pt x="9919267" y="7608585"/>
                  <a:pt x="10203306" y="7723734"/>
                  <a:pt x="10417223" y="7946698"/>
                </a:cubicBezTo>
                <a:lnTo>
                  <a:pt x="13515773" y="11176294"/>
                </a:lnTo>
                <a:cubicBezTo>
                  <a:pt x="13863387" y="11538610"/>
                  <a:pt x="13918882" y="12074149"/>
                  <a:pt x="13688286" y="12491719"/>
                </a:cubicBezTo>
                <a:lnTo>
                  <a:pt x="13679879" y="12505296"/>
                </a:lnTo>
                <a:lnTo>
                  <a:pt x="5413556" y="12505296"/>
                </a:lnTo>
                <a:lnTo>
                  <a:pt x="5383949" y="12463226"/>
                </a:lnTo>
                <a:cubicBezTo>
                  <a:pt x="5106238" y="12023062"/>
                  <a:pt x="5166242" y="11433958"/>
                  <a:pt x="5556429" y="11059603"/>
                </a:cubicBezTo>
                <a:lnTo>
                  <a:pt x="8835139" y="7913935"/>
                </a:lnTo>
                <a:cubicBezTo>
                  <a:pt x="9058102" y="7700018"/>
                  <a:pt x="9346665" y="7596727"/>
                  <a:pt x="9632966" y="7602656"/>
                </a:cubicBezTo>
                <a:close/>
                <a:moveTo>
                  <a:pt x="3779520" y="5647296"/>
                </a:moveTo>
                <a:lnTo>
                  <a:pt x="9677459" y="5647296"/>
                </a:lnTo>
                <a:lnTo>
                  <a:pt x="6910860" y="8301635"/>
                </a:lnTo>
                <a:cubicBezTo>
                  <a:pt x="6464932" y="8729468"/>
                  <a:pt x="5756608" y="8714800"/>
                  <a:pt x="5328775" y="8268872"/>
                </a:cubicBezTo>
                <a:lnTo>
                  <a:pt x="3779520" y="6654095"/>
                </a:lnTo>
                <a:close/>
                <a:moveTo>
                  <a:pt x="2813574" y="5647296"/>
                </a:moveTo>
                <a:lnTo>
                  <a:pt x="3779520" y="5647296"/>
                </a:lnTo>
                <a:lnTo>
                  <a:pt x="3779520" y="5647296"/>
                </a:lnTo>
                <a:lnTo>
                  <a:pt x="2813574" y="5647296"/>
                </a:lnTo>
                <a:close/>
                <a:moveTo>
                  <a:pt x="0" y="5647296"/>
                </a:moveTo>
                <a:lnTo>
                  <a:pt x="1455562" y="5647296"/>
                </a:lnTo>
                <a:lnTo>
                  <a:pt x="1455562" y="5647296"/>
                </a:lnTo>
                <a:lnTo>
                  <a:pt x="2813574" y="5647296"/>
                </a:lnTo>
                <a:lnTo>
                  <a:pt x="3779520" y="6654095"/>
                </a:lnTo>
                <a:lnTo>
                  <a:pt x="3779520" y="15492336"/>
                </a:lnTo>
                <a:lnTo>
                  <a:pt x="0" y="15492336"/>
                </a:lnTo>
                <a:close/>
                <a:moveTo>
                  <a:pt x="6604722" y="38976"/>
                </a:moveTo>
                <a:lnTo>
                  <a:pt x="15971519" y="38976"/>
                </a:lnTo>
                <a:lnTo>
                  <a:pt x="15971519" y="5647296"/>
                </a:lnTo>
                <a:lnTo>
                  <a:pt x="9677459" y="5647296"/>
                </a:lnTo>
                <a:lnTo>
                  <a:pt x="10189569" y="5155966"/>
                </a:lnTo>
                <a:cubicBezTo>
                  <a:pt x="10635497" y="4728133"/>
                  <a:pt x="10650165" y="4019809"/>
                  <a:pt x="10222332" y="3573881"/>
                </a:cubicBezTo>
                <a:lnTo>
                  <a:pt x="7123783" y="344283"/>
                </a:lnTo>
                <a:cubicBezTo>
                  <a:pt x="6990085" y="204931"/>
                  <a:pt x="6828996" y="107694"/>
                  <a:pt x="6657082" y="52915"/>
                </a:cubicBezTo>
                <a:close/>
                <a:moveTo>
                  <a:pt x="1455562" y="38976"/>
                </a:moveTo>
                <a:lnTo>
                  <a:pt x="6023420" y="38976"/>
                </a:lnTo>
                <a:lnTo>
                  <a:pt x="6020061" y="39723"/>
                </a:lnTo>
                <a:cubicBezTo>
                  <a:pt x="5846027" y="87338"/>
                  <a:pt x="5681050" y="177823"/>
                  <a:pt x="5541698" y="311522"/>
                </a:cubicBezTo>
                <a:lnTo>
                  <a:pt x="2262988" y="3457190"/>
                </a:lnTo>
                <a:cubicBezTo>
                  <a:pt x="1817060" y="3885024"/>
                  <a:pt x="1802392" y="4593348"/>
                  <a:pt x="2230225" y="5039276"/>
                </a:cubicBezTo>
                <a:lnTo>
                  <a:pt x="2813574" y="5647296"/>
                </a:lnTo>
                <a:lnTo>
                  <a:pt x="1455562" y="5647296"/>
                </a:lnTo>
                <a:close/>
                <a:moveTo>
                  <a:pt x="6339526" y="241"/>
                </a:moveTo>
                <a:cubicBezTo>
                  <a:pt x="6411101" y="1724"/>
                  <a:pt x="6482535" y="10033"/>
                  <a:pt x="6552767" y="25145"/>
                </a:cubicBezTo>
                <a:lnTo>
                  <a:pt x="6604722" y="38976"/>
                </a:lnTo>
                <a:lnTo>
                  <a:pt x="6023420" y="38976"/>
                </a:lnTo>
                <a:lnTo>
                  <a:pt x="6125436" y="16296"/>
                </a:lnTo>
                <a:cubicBezTo>
                  <a:pt x="6196234" y="4103"/>
                  <a:pt x="6267951" y="-1241"/>
                  <a:pt x="6339526" y="241"/>
                </a:cubicBezTo>
                <a:close/>
              </a:path>
            </a:pathLst>
          </a:custGeom>
          <a:blipFill dpi="0" rotWithShape="1">
            <a:blip r:embed="rId3">
              <a:alphaModFix amt="31000"/>
            </a:blip>
            <a:srcRect/>
            <a:stretch>
              <a:fillRect/>
            </a:stretch>
          </a:blipFill>
          <a:ln>
            <a:solidFill>
              <a:schemeClr val="accent1">
                <a:shade val="15000"/>
                <a:alpha val="72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6" name="TextBox 15">
            <a:extLst>
              <a:ext uri="{FF2B5EF4-FFF2-40B4-BE49-F238E27FC236}">
                <a16:creationId xmlns:a16="http://schemas.microsoft.com/office/drawing/2014/main" id="{D27AA79D-B298-0808-BEC4-1AD394E749B8}"/>
              </a:ext>
            </a:extLst>
          </p:cNvPr>
          <p:cNvSpPr txBox="1"/>
          <p:nvPr/>
        </p:nvSpPr>
        <p:spPr>
          <a:xfrm>
            <a:off x="182880" y="512412"/>
            <a:ext cx="5623560" cy="707886"/>
          </a:xfrm>
          <a:prstGeom prst="rect">
            <a:avLst/>
          </a:prstGeom>
          <a:noFill/>
        </p:spPr>
        <p:txBody>
          <a:bodyPr wrap="square" rtlCol="0">
            <a:spAutoFit/>
          </a:bodyPr>
          <a:lstStyle/>
          <a:p>
            <a:r>
              <a:rPr lang="en-IN" sz="4000" u="sng" dirty="0">
                <a:solidFill>
                  <a:srgbClr val="F2B800"/>
                </a:solidFill>
                <a:latin typeface="Arial Black" panose="020B0A04020102020204" pitchFamily="34" charset="0"/>
              </a:rPr>
              <a:t>INTRODUCTION</a:t>
            </a:r>
          </a:p>
        </p:txBody>
      </p:sp>
      <p:sp>
        <p:nvSpPr>
          <p:cNvPr id="17" name="TextBox 16">
            <a:extLst>
              <a:ext uri="{FF2B5EF4-FFF2-40B4-BE49-F238E27FC236}">
                <a16:creationId xmlns:a16="http://schemas.microsoft.com/office/drawing/2014/main" id="{3DD923CD-553A-21E9-6579-77232EF8F1D7}"/>
              </a:ext>
            </a:extLst>
          </p:cNvPr>
          <p:cNvSpPr txBox="1"/>
          <p:nvPr/>
        </p:nvSpPr>
        <p:spPr>
          <a:xfrm>
            <a:off x="1107440" y="3072348"/>
            <a:ext cx="10812780" cy="3785652"/>
          </a:xfrm>
          <a:prstGeom prst="rect">
            <a:avLst/>
          </a:prstGeom>
          <a:noFill/>
        </p:spPr>
        <p:txBody>
          <a:bodyPr wrap="square" rtlCol="0">
            <a:spAutoFit/>
          </a:bodyPr>
          <a:lstStyle/>
          <a:p>
            <a:r>
              <a:rPr lang="en-US" sz="2000" dirty="0">
                <a:solidFill>
                  <a:srgbClr val="F2B800"/>
                </a:solidFill>
              </a:rPr>
              <a:t>                                                    </a:t>
            </a:r>
            <a:r>
              <a:rPr lang="en-US" sz="2000" b="1" dirty="0">
                <a:solidFill>
                  <a:schemeClr val="accent4">
                    <a:lumMod val="60000"/>
                    <a:lumOff val="40000"/>
                  </a:schemeClr>
                </a:solidFill>
              </a:rPr>
              <a:t>The Online Railway Reservation</a:t>
            </a:r>
          </a:p>
          <a:p>
            <a:r>
              <a:rPr lang="en-US" sz="2000" b="1" dirty="0">
                <a:solidFill>
                  <a:schemeClr val="accent4">
                    <a:lumMod val="60000"/>
                    <a:lumOff val="40000"/>
                  </a:schemeClr>
                </a:solidFill>
              </a:rPr>
              <a:t>                                               System using Database Management </a:t>
            </a:r>
          </a:p>
          <a:p>
            <a:r>
              <a:rPr lang="en-US" sz="2000" b="1" dirty="0">
                <a:solidFill>
                  <a:schemeClr val="accent4">
                    <a:lumMod val="60000"/>
                    <a:lumOff val="40000"/>
                  </a:schemeClr>
                </a:solidFill>
              </a:rPr>
              <a:t>                                         System (DBMS) is a sophisticated platform </a:t>
            </a:r>
          </a:p>
          <a:p>
            <a:r>
              <a:rPr lang="en-US" sz="2000" b="1" dirty="0">
                <a:solidFill>
                  <a:schemeClr val="accent4">
                    <a:lumMod val="60000"/>
                    <a:lumOff val="40000"/>
                  </a:schemeClr>
                </a:solidFill>
              </a:rPr>
              <a:t>                                  designed to streamline and automate the process </a:t>
            </a:r>
          </a:p>
          <a:p>
            <a:r>
              <a:rPr lang="en-US" sz="2000" b="1" dirty="0">
                <a:solidFill>
                  <a:schemeClr val="accent4">
                    <a:lumMod val="60000"/>
                    <a:lumOff val="40000"/>
                  </a:schemeClr>
                </a:solidFill>
              </a:rPr>
              <a:t>                             of booking train tickets. Leveraging the power of a well-</a:t>
            </a:r>
          </a:p>
          <a:p>
            <a:r>
              <a:rPr lang="en-US" sz="2000" b="1" dirty="0">
                <a:solidFill>
                  <a:schemeClr val="accent4">
                    <a:lumMod val="60000"/>
                    <a:lumOff val="40000"/>
                  </a:schemeClr>
                </a:solidFill>
              </a:rPr>
              <a:t>                       structured database, this system ensures efficient storage and </a:t>
            </a:r>
          </a:p>
          <a:p>
            <a:r>
              <a:rPr lang="en-US" sz="2000" b="1" dirty="0">
                <a:solidFill>
                  <a:schemeClr val="accent4">
                    <a:lumMod val="60000"/>
                    <a:lumOff val="40000"/>
                  </a:schemeClr>
                </a:solidFill>
              </a:rPr>
              <a:t>                   retrieval of passenger information, train schedules, and seat </a:t>
            </a:r>
            <a:r>
              <a:rPr lang="en-US" sz="2000" b="1" dirty="0" err="1">
                <a:solidFill>
                  <a:schemeClr val="accent4">
                    <a:lumMod val="60000"/>
                    <a:lumOff val="40000"/>
                  </a:schemeClr>
                </a:solidFill>
              </a:rPr>
              <a:t>availa</a:t>
            </a:r>
            <a:endParaRPr lang="en-US" sz="2000" b="1" dirty="0">
              <a:solidFill>
                <a:schemeClr val="accent4">
                  <a:lumMod val="60000"/>
                  <a:lumOff val="40000"/>
                </a:schemeClr>
              </a:solidFill>
            </a:endParaRPr>
          </a:p>
          <a:p>
            <a:r>
              <a:rPr lang="en-US" sz="2000" b="1" dirty="0">
                <a:solidFill>
                  <a:schemeClr val="accent4">
                    <a:lumMod val="60000"/>
                    <a:lumOff val="40000"/>
                  </a:schemeClr>
                </a:solidFill>
              </a:rPr>
              <a:t>            -</a:t>
            </a:r>
            <a:r>
              <a:rPr lang="en-US" sz="2000" b="1" dirty="0" err="1">
                <a:solidFill>
                  <a:schemeClr val="accent4">
                    <a:lumMod val="60000"/>
                    <a:lumOff val="40000"/>
                  </a:schemeClr>
                </a:solidFill>
              </a:rPr>
              <a:t>bility</a:t>
            </a:r>
            <a:r>
              <a:rPr lang="en-US" sz="2000" b="1" dirty="0">
                <a:solidFill>
                  <a:schemeClr val="accent4">
                    <a:lumMod val="60000"/>
                    <a:lumOff val="40000"/>
                  </a:schemeClr>
                </a:solidFill>
              </a:rPr>
              <a:t>. By integrating DBMS, the system enhances data integrity, reduces </a:t>
            </a:r>
          </a:p>
          <a:p>
            <a:r>
              <a:rPr lang="en-US" sz="2000" b="1" dirty="0">
                <a:solidFill>
                  <a:schemeClr val="accent4">
                    <a:lumMod val="60000"/>
                    <a:lumOff val="40000"/>
                  </a:schemeClr>
                </a:solidFill>
              </a:rPr>
              <a:t>        redundancy, and facilitates seamless transactions. This user-friendly platform</a:t>
            </a:r>
          </a:p>
          <a:p>
            <a:r>
              <a:rPr lang="en-US" sz="2000" b="1" dirty="0">
                <a:solidFill>
                  <a:schemeClr val="accent4">
                    <a:lumMod val="60000"/>
                    <a:lumOff val="40000"/>
                  </a:schemeClr>
                </a:solidFill>
              </a:rPr>
              <a:t>     aims to provide a reliable and convenient solution for passengers to book, </a:t>
            </a:r>
            <a:r>
              <a:rPr lang="en-US" sz="2000" b="1" dirty="0" err="1">
                <a:solidFill>
                  <a:schemeClr val="accent4">
                    <a:lumMod val="60000"/>
                    <a:lumOff val="40000"/>
                  </a:schemeClr>
                </a:solidFill>
              </a:rPr>
              <a:t>modi</a:t>
            </a:r>
            <a:r>
              <a:rPr lang="en-US" sz="2000" b="1" dirty="0">
                <a:solidFill>
                  <a:schemeClr val="accent4">
                    <a:lumMod val="60000"/>
                    <a:lumOff val="40000"/>
                  </a:schemeClr>
                </a:solidFill>
              </a:rPr>
              <a:t>- </a:t>
            </a:r>
          </a:p>
          <a:p>
            <a:r>
              <a:rPr lang="en-US" sz="2000" b="1" dirty="0">
                <a:solidFill>
                  <a:schemeClr val="accent4">
                    <a:lumMod val="60000"/>
                    <a:lumOff val="40000"/>
                  </a:schemeClr>
                </a:solidFill>
              </a:rPr>
              <a:t>     -</a:t>
            </a:r>
            <a:r>
              <a:rPr lang="en-US" sz="2000" b="1" dirty="0" err="1">
                <a:solidFill>
                  <a:schemeClr val="accent4">
                    <a:lumMod val="60000"/>
                    <a:lumOff val="40000"/>
                  </a:schemeClr>
                </a:solidFill>
              </a:rPr>
              <a:t>fy</a:t>
            </a:r>
            <a:r>
              <a:rPr lang="en-US" sz="2000" b="1" dirty="0">
                <a:solidFill>
                  <a:schemeClr val="accent4">
                    <a:lumMod val="60000"/>
                    <a:lumOff val="40000"/>
                  </a:schemeClr>
                </a:solidFill>
              </a:rPr>
              <a:t>, and cancel train reservations, thereby optimizing the overall railway ticketing</a:t>
            </a:r>
          </a:p>
          <a:p>
            <a:r>
              <a:rPr lang="en-US" sz="2000" b="1" dirty="0">
                <a:solidFill>
                  <a:schemeClr val="accent4">
                    <a:lumMod val="60000"/>
                    <a:lumOff val="40000"/>
                  </a:schemeClr>
                </a:solidFill>
              </a:rPr>
              <a:t>      process.</a:t>
            </a:r>
            <a:endParaRPr lang="en-IN" sz="2000" b="1" dirty="0">
              <a:solidFill>
                <a:schemeClr val="accent4">
                  <a:lumMod val="60000"/>
                  <a:lumOff val="40000"/>
                </a:schemeClr>
              </a:solidFill>
            </a:endParaRPr>
          </a:p>
        </p:txBody>
      </p:sp>
    </p:spTree>
    <p:extLst>
      <p:ext uri="{BB962C8B-B14F-4D97-AF65-F5344CB8AC3E}">
        <p14:creationId xmlns:p14="http://schemas.microsoft.com/office/powerpoint/2010/main" val="20813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Picture 173">
            <a:extLst>
              <a:ext uri="{FF2B5EF4-FFF2-40B4-BE49-F238E27FC236}">
                <a16:creationId xmlns:a16="http://schemas.microsoft.com/office/drawing/2014/main" id="{989AFB4C-5B65-9304-547B-45B11D4EF6E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49922" y="-43930"/>
            <a:ext cx="12341922" cy="7087305"/>
          </a:xfrm>
          <a:prstGeom prst="rect">
            <a:avLst/>
          </a:prstGeom>
        </p:spPr>
      </p:pic>
      <p:sp>
        <p:nvSpPr>
          <p:cNvPr id="2" name="Rectangle 1">
            <a:extLst>
              <a:ext uri="{FF2B5EF4-FFF2-40B4-BE49-F238E27FC236}">
                <a16:creationId xmlns:a16="http://schemas.microsoft.com/office/drawing/2014/main" id="{7A9775C3-C07B-6C84-AE99-5F4C2EB8DEA2}"/>
              </a:ext>
            </a:extLst>
          </p:cNvPr>
          <p:cNvSpPr/>
          <p:nvPr/>
        </p:nvSpPr>
        <p:spPr>
          <a:xfrm>
            <a:off x="682177" y="1066727"/>
            <a:ext cx="10764455" cy="439838"/>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FA2C02B-DF71-6FCC-B7A3-FAF796406393}"/>
              </a:ext>
            </a:extLst>
          </p:cNvPr>
          <p:cNvSpPr/>
          <p:nvPr/>
        </p:nvSpPr>
        <p:spPr>
          <a:xfrm>
            <a:off x="713772" y="1999812"/>
            <a:ext cx="10764455" cy="439838"/>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4" name="Rectangle 3">
            <a:extLst>
              <a:ext uri="{FF2B5EF4-FFF2-40B4-BE49-F238E27FC236}">
                <a16:creationId xmlns:a16="http://schemas.microsoft.com/office/drawing/2014/main" id="{2203465C-EA4F-C727-3731-FDE38155D9A5}"/>
              </a:ext>
            </a:extLst>
          </p:cNvPr>
          <p:cNvSpPr/>
          <p:nvPr/>
        </p:nvSpPr>
        <p:spPr>
          <a:xfrm>
            <a:off x="700592" y="3018839"/>
            <a:ext cx="8813121" cy="439838"/>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D099F4B2-5AD8-EDD7-35AC-1014A5D3BECE}"/>
              </a:ext>
            </a:extLst>
          </p:cNvPr>
          <p:cNvSpPr/>
          <p:nvPr/>
        </p:nvSpPr>
        <p:spPr>
          <a:xfrm>
            <a:off x="700592" y="4069821"/>
            <a:ext cx="4894491" cy="439838"/>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725837E-6C14-E786-3614-FB0074501BF2}"/>
              </a:ext>
            </a:extLst>
          </p:cNvPr>
          <p:cNvSpPr/>
          <p:nvPr/>
        </p:nvSpPr>
        <p:spPr>
          <a:xfrm>
            <a:off x="700596" y="5046105"/>
            <a:ext cx="6705612" cy="439838"/>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D91C474-38D0-2E0A-9865-BEBAF61D19E8}"/>
              </a:ext>
            </a:extLst>
          </p:cNvPr>
          <p:cNvSpPr/>
          <p:nvPr/>
        </p:nvSpPr>
        <p:spPr>
          <a:xfrm>
            <a:off x="700594" y="6065132"/>
            <a:ext cx="9229790" cy="439838"/>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7D38D3A5-3E25-BC29-69D7-54AEEB82AABC}"/>
              </a:ext>
            </a:extLst>
          </p:cNvPr>
          <p:cNvSpPr txBox="1"/>
          <p:nvPr/>
        </p:nvSpPr>
        <p:spPr>
          <a:xfrm>
            <a:off x="816029" y="537124"/>
            <a:ext cx="1026243" cy="461665"/>
          </a:xfrm>
          <a:prstGeom prst="rect">
            <a:avLst/>
          </a:prstGeom>
          <a:noFill/>
        </p:spPr>
        <p:txBody>
          <a:bodyPr wrap="none" rtlCol="0">
            <a:spAutoFit/>
          </a:bodyPr>
          <a:lstStyle/>
          <a:p>
            <a:r>
              <a:rPr lang="en-IN" sz="2400" b="1" dirty="0"/>
              <a:t>Admin</a:t>
            </a:r>
          </a:p>
        </p:txBody>
      </p:sp>
      <p:sp>
        <p:nvSpPr>
          <p:cNvPr id="9" name="TextBox 8">
            <a:extLst>
              <a:ext uri="{FF2B5EF4-FFF2-40B4-BE49-F238E27FC236}">
                <a16:creationId xmlns:a16="http://schemas.microsoft.com/office/drawing/2014/main" id="{F4484555-981C-0D4A-611E-DC947C646933}"/>
              </a:ext>
            </a:extLst>
          </p:cNvPr>
          <p:cNvSpPr txBox="1"/>
          <p:nvPr/>
        </p:nvSpPr>
        <p:spPr>
          <a:xfrm>
            <a:off x="726949" y="1499396"/>
            <a:ext cx="1442574" cy="461665"/>
          </a:xfrm>
          <a:prstGeom prst="rect">
            <a:avLst/>
          </a:prstGeom>
          <a:noFill/>
        </p:spPr>
        <p:txBody>
          <a:bodyPr wrap="none" rtlCol="0">
            <a:spAutoFit/>
          </a:bodyPr>
          <a:lstStyle/>
          <a:p>
            <a:r>
              <a:rPr lang="en-IN" sz="2400" b="1" dirty="0"/>
              <a:t>Employee</a:t>
            </a:r>
          </a:p>
        </p:txBody>
      </p:sp>
      <p:sp>
        <p:nvSpPr>
          <p:cNvPr id="10" name="TextBox 9">
            <a:extLst>
              <a:ext uri="{FF2B5EF4-FFF2-40B4-BE49-F238E27FC236}">
                <a16:creationId xmlns:a16="http://schemas.microsoft.com/office/drawing/2014/main" id="{9D232C99-9F80-12FE-826F-14EA0CED8348}"/>
              </a:ext>
            </a:extLst>
          </p:cNvPr>
          <p:cNvSpPr txBox="1"/>
          <p:nvPr/>
        </p:nvSpPr>
        <p:spPr>
          <a:xfrm>
            <a:off x="713772" y="5526911"/>
            <a:ext cx="1789914" cy="461665"/>
          </a:xfrm>
          <a:prstGeom prst="rect">
            <a:avLst/>
          </a:prstGeom>
          <a:noFill/>
        </p:spPr>
        <p:txBody>
          <a:bodyPr wrap="none" rtlCol="0">
            <a:spAutoFit/>
          </a:bodyPr>
          <a:lstStyle/>
          <a:p>
            <a:r>
              <a:rPr lang="en-IN" sz="2400" b="1" dirty="0"/>
              <a:t>Train-Tickets</a:t>
            </a:r>
          </a:p>
        </p:txBody>
      </p:sp>
      <p:sp>
        <p:nvSpPr>
          <p:cNvPr id="11" name="TextBox 10">
            <a:extLst>
              <a:ext uri="{FF2B5EF4-FFF2-40B4-BE49-F238E27FC236}">
                <a16:creationId xmlns:a16="http://schemas.microsoft.com/office/drawing/2014/main" id="{AB44ED05-6572-A2DD-1395-452A702C60A1}"/>
              </a:ext>
            </a:extLst>
          </p:cNvPr>
          <p:cNvSpPr txBox="1"/>
          <p:nvPr/>
        </p:nvSpPr>
        <p:spPr>
          <a:xfrm>
            <a:off x="816029" y="4490976"/>
            <a:ext cx="1203767" cy="461665"/>
          </a:xfrm>
          <a:prstGeom prst="rect">
            <a:avLst/>
          </a:prstGeom>
          <a:noFill/>
        </p:spPr>
        <p:txBody>
          <a:bodyPr wrap="square" rtlCol="0">
            <a:spAutoFit/>
          </a:bodyPr>
          <a:lstStyle/>
          <a:p>
            <a:r>
              <a:rPr lang="en-IN" sz="2400" b="1" dirty="0"/>
              <a:t>Trains</a:t>
            </a:r>
          </a:p>
        </p:txBody>
      </p:sp>
      <p:sp>
        <p:nvSpPr>
          <p:cNvPr id="12" name="TextBox 11">
            <a:extLst>
              <a:ext uri="{FF2B5EF4-FFF2-40B4-BE49-F238E27FC236}">
                <a16:creationId xmlns:a16="http://schemas.microsoft.com/office/drawing/2014/main" id="{D270F296-C524-21AB-3655-A9046A6275BF}"/>
              </a:ext>
            </a:extLst>
          </p:cNvPr>
          <p:cNvSpPr txBox="1"/>
          <p:nvPr/>
        </p:nvSpPr>
        <p:spPr>
          <a:xfrm>
            <a:off x="669422" y="3547821"/>
            <a:ext cx="2239524" cy="461665"/>
          </a:xfrm>
          <a:prstGeom prst="rect">
            <a:avLst/>
          </a:prstGeom>
          <a:noFill/>
        </p:spPr>
        <p:txBody>
          <a:bodyPr wrap="none" rtlCol="0">
            <a:spAutoFit/>
          </a:bodyPr>
          <a:lstStyle/>
          <a:p>
            <a:r>
              <a:rPr lang="en-IN" sz="2400" b="1" dirty="0"/>
              <a:t>Password resets</a:t>
            </a:r>
          </a:p>
        </p:txBody>
      </p:sp>
      <p:sp>
        <p:nvSpPr>
          <p:cNvPr id="13" name="TextBox 12">
            <a:extLst>
              <a:ext uri="{FF2B5EF4-FFF2-40B4-BE49-F238E27FC236}">
                <a16:creationId xmlns:a16="http://schemas.microsoft.com/office/drawing/2014/main" id="{E341C1F0-236C-1C76-48D2-4A43C27D7502}"/>
              </a:ext>
            </a:extLst>
          </p:cNvPr>
          <p:cNvSpPr txBox="1"/>
          <p:nvPr/>
        </p:nvSpPr>
        <p:spPr>
          <a:xfrm>
            <a:off x="682177" y="2510442"/>
            <a:ext cx="1468928" cy="461665"/>
          </a:xfrm>
          <a:prstGeom prst="rect">
            <a:avLst/>
          </a:prstGeom>
          <a:noFill/>
        </p:spPr>
        <p:txBody>
          <a:bodyPr wrap="none" rtlCol="0">
            <a:spAutoFit/>
          </a:bodyPr>
          <a:lstStyle/>
          <a:p>
            <a:r>
              <a:rPr lang="en-IN" sz="2400" b="1" dirty="0"/>
              <a:t>Passenger</a:t>
            </a:r>
          </a:p>
        </p:txBody>
      </p:sp>
      <p:sp>
        <p:nvSpPr>
          <p:cNvPr id="14" name="Rectangle 13">
            <a:extLst>
              <a:ext uri="{FF2B5EF4-FFF2-40B4-BE49-F238E27FC236}">
                <a16:creationId xmlns:a16="http://schemas.microsoft.com/office/drawing/2014/main" id="{FB3D489A-63E8-FE15-D5CB-C62FC458B3FE}"/>
              </a:ext>
            </a:extLst>
          </p:cNvPr>
          <p:cNvSpPr/>
          <p:nvPr/>
        </p:nvSpPr>
        <p:spPr>
          <a:xfrm>
            <a:off x="3219920" y="-137481"/>
            <a:ext cx="5704161" cy="923330"/>
          </a:xfrm>
          <a:prstGeom prst="rect">
            <a:avLst/>
          </a:prstGeom>
          <a:noFill/>
        </p:spPr>
        <p:txBody>
          <a:bodyPr wrap="square" lIns="91440" tIns="45720" rIns="91440" bIns="45720">
            <a:spAutoFit/>
          </a:bodyPr>
          <a:lstStyle/>
          <a:p>
            <a:pPr algn="ctr"/>
            <a:r>
              <a:rPr lang="en-US" sz="5400" b="1" u="sng" dirty="0">
                <a:ln w="6600">
                  <a:solidFill>
                    <a:schemeClr val="accent2"/>
                  </a:solidFill>
                  <a:prstDash val="solid"/>
                </a:ln>
                <a:solidFill>
                  <a:srgbClr val="FFFFFF"/>
                </a:solidFill>
                <a:effectLst>
                  <a:outerShdw dist="38100" dir="2700000" algn="tl" rotWithShape="0">
                    <a:schemeClr val="accent2"/>
                  </a:outerShdw>
                </a:effectLst>
              </a:rPr>
              <a:t>SCHEMA DIAGRAM</a:t>
            </a:r>
          </a:p>
        </p:txBody>
      </p:sp>
      <p:sp>
        <p:nvSpPr>
          <p:cNvPr id="17" name="TextBox 16">
            <a:extLst>
              <a:ext uri="{FF2B5EF4-FFF2-40B4-BE49-F238E27FC236}">
                <a16:creationId xmlns:a16="http://schemas.microsoft.com/office/drawing/2014/main" id="{5CD42155-B24F-4662-3FCC-66A87D0B02B7}"/>
              </a:ext>
            </a:extLst>
          </p:cNvPr>
          <p:cNvSpPr txBox="1"/>
          <p:nvPr/>
        </p:nvSpPr>
        <p:spPr>
          <a:xfrm>
            <a:off x="765827" y="1099897"/>
            <a:ext cx="1253969" cy="369332"/>
          </a:xfrm>
          <a:prstGeom prst="rect">
            <a:avLst/>
          </a:prstGeom>
          <a:noFill/>
        </p:spPr>
        <p:txBody>
          <a:bodyPr wrap="square" rtlCol="0">
            <a:spAutoFit/>
          </a:bodyPr>
          <a:lstStyle/>
          <a:p>
            <a:r>
              <a:rPr lang="en-IN" u="sng" dirty="0" err="1"/>
              <a:t>Admin_id</a:t>
            </a:r>
            <a:endParaRPr lang="en-IN" u="sng" dirty="0"/>
          </a:p>
        </p:txBody>
      </p:sp>
      <p:sp>
        <p:nvSpPr>
          <p:cNvPr id="18" name="TextBox 17">
            <a:extLst>
              <a:ext uri="{FF2B5EF4-FFF2-40B4-BE49-F238E27FC236}">
                <a16:creationId xmlns:a16="http://schemas.microsoft.com/office/drawing/2014/main" id="{C95093A5-717C-6A05-D245-65107E02BFAA}"/>
              </a:ext>
            </a:extLst>
          </p:cNvPr>
          <p:cNvSpPr txBox="1"/>
          <p:nvPr/>
        </p:nvSpPr>
        <p:spPr>
          <a:xfrm>
            <a:off x="2019796" y="1113328"/>
            <a:ext cx="1938746" cy="369332"/>
          </a:xfrm>
          <a:prstGeom prst="rect">
            <a:avLst/>
          </a:prstGeom>
          <a:noFill/>
        </p:spPr>
        <p:txBody>
          <a:bodyPr wrap="square" rtlCol="0">
            <a:spAutoFit/>
          </a:bodyPr>
          <a:lstStyle/>
          <a:p>
            <a:r>
              <a:rPr lang="en-IN" dirty="0" err="1"/>
              <a:t>Admin_username</a:t>
            </a:r>
            <a:endParaRPr lang="en-IN" dirty="0"/>
          </a:p>
        </p:txBody>
      </p:sp>
      <p:sp>
        <p:nvSpPr>
          <p:cNvPr id="19" name="TextBox 18">
            <a:extLst>
              <a:ext uri="{FF2B5EF4-FFF2-40B4-BE49-F238E27FC236}">
                <a16:creationId xmlns:a16="http://schemas.microsoft.com/office/drawing/2014/main" id="{FFFBF10B-4F38-C990-AE3C-231C48C37C7F}"/>
              </a:ext>
            </a:extLst>
          </p:cNvPr>
          <p:cNvSpPr txBox="1"/>
          <p:nvPr/>
        </p:nvSpPr>
        <p:spPr>
          <a:xfrm>
            <a:off x="4187179" y="1099897"/>
            <a:ext cx="1468927" cy="369332"/>
          </a:xfrm>
          <a:prstGeom prst="rect">
            <a:avLst/>
          </a:prstGeom>
          <a:noFill/>
        </p:spPr>
        <p:txBody>
          <a:bodyPr wrap="square" rtlCol="0">
            <a:spAutoFit/>
          </a:bodyPr>
          <a:lstStyle/>
          <a:p>
            <a:r>
              <a:rPr lang="en-IN" dirty="0" err="1"/>
              <a:t>Admin_pwd</a:t>
            </a:r>
            <a:endParaRPr lang="en-IN" dirty="0"/>
          </a:p>
        </p:txBody>
      </p:sp>
      <p:sp>
        <p:nvSpPr>
          <p:cNvPr id="20" name="TextBox 19">
            <a:extLst>
              <a:ext uri="{FF2B5EF4-FFF2-40B4-BE49-F238E27FC236}">
                <a16:creationId xmlns:a16="http://schemas.microsoft.com/office/drawing/2014/main" id="{562DDC6B-C473-4A06-86C4-CD4D1057B741}"/>
              </a:ext>
            </a:extLst>
          </p:cNvPr>
          <p:cNvSpPr txBox="1"/>
          <p:nvPr/>
        </p:nvSpPr>
        <p:spPr>
          <a:xfrm>
            <a:off x="5884743" y="1113328"/>
            <a:ext cx="1468927" cy="369332"/>
          </a:xfrm>
          <a:prstGeom prst="rect">
            <a:avLst/>
          </a:prstGeom>
          <a:noFill/>
        </p:spPr>
        <p:txBody>
          <a:bodyPr wrap="square" rtlCol="0">
            <a:spAutoFit/>
          </a:bodyPr>
          <a:lstStyle/>
          <a:p>
            <a:r>
              <a:rPr lang="en-IN" dirty="0" err="1"/>
              <a:t>Admin_email</a:t>
            </a:r>
            <a:endParaRPr lang="en-IN" dirty="0"/>
          </a:p>
        </p:txBody>
      </p:sp>
      <p:sp>
        <p:nvSpPr>
          <p:cNvPr id="21" name="TextBox 20">
            <a:extLst>
              <a:ext uri="{FF2B5EF4-FFF2-40B4-BE49-F238E27FC236}">
                <a16:creationId xmlns:a16="http://schemas.microsoft.com/office/drawing/2014/main" id="{DFC655A8-C8D9-A0CC-3EBE-E8E95E51639B}"/>
              </a:ext>
            </a:extLst>
          </p:cNvPr>
          <p:cNvSpPr txBox="1"/>
          <p:nvPr/>
        </p:nvSpPr>
        <p:spPr>
          <a:xfrm>
            <a:off x="7677809" y="1101980"/>
            <a:ext cx="1585732" cy="369332"/>
          </a:xfrm>
          <a:prstGeom prst="rect">
            <a:avLst/>
          </a:prstGeom>
          <a:noFill/>
        </p:spPr>
        <p:txBody>
          <a:bodyPr wrap="square" rtlCol="0">
            <a:spAutoFit/>
          </a:bodyPr>
          <a:lstStyle/>
          <a:p>
            <a:r>
              <a:rPr lang="en-IN" dirty="0" err="1"/>
              <a:t>Admin_lname</a:t>
            </a:r>
            <a:endParaRPr lang="en-IN" dirty="0"/>
          </a:p>
        </p:txBody>
      </p:sp>
      <p:sp>
        <p:nvSpPr>
          <p:cNvPr id="22" name="TextBox 21">
            <a:extLst>
              <a:ext uri="{FF2B5EF4-FFF2-40B4-BE49-F238E27FC236}">
                <a16:creationId xmlns:a16="http://schemas.microsoft.com/office/drawing/2014/main" id="{5638696F-0534-5D75-30AA-E97A06BB2317}"/>
              </a:ext>
            </a:extLst>
          </p:cNvPr>
          <p:cNvSpPr txBox="1"/>
          <p:nvPr/>
        </p:nvSpPr>
        <p:spPr>
          <a:xfrm>
            <a:off x="9609737" y="1087793"/>
            <a:ext cx="1689904" cy="369332"/>
          </a:xfrm>
          <a:prstGeom prst="rect">
            <a:avLst/>
          </a:prstGeom>
          <a:noFill/>
        </p:spPr>
        <p:txBody>
          <a:bodyPr wrap="square" rtlCol="0">
            <a:spAutoFit/>
          </a:bodyPr>
          <a:lstStyle/>
          <a:p>
            <a:r>
              <a:rPr lang="en-IN" dirty="0" err="1"/>
              <a:t>Admin_fname</a:t>
            </a:r>
            <a:endParaRPr lang="en-IN" dirty="0"/>
          </a:p>
        </p:txBody>
      </p:sp>
      <p:sp>
        <p:nvSpPr>
          <p:cNvPr id="23" name="TextBox 22">
            <a:extLst>
              <a:ext uri="{FF2B5EF4-FFF2-40B4-BE49-F238E27FC236}">
                <a16:creationId xmlns:a16="http://schemas.microsoft.com/office/drawing/2014/main" id="{19AB6407-0E6F-F330-75B9-2F1D1A7C5724}"/>
              </a:ext>
            </a:extLst>
          </p:cNvPr>
          <p:cNvSpPr txBox="1"/>
          <p:nvPr/>
        </p:nvSpPr>
        <p:spPr>
          <a:xfrm>
            <a:off x="765827" y="2048418"/>
            <a:ext cx="914400" cy="369332"/>
          </a:xfrm>
          <a:prstGeom prst="rect">
            <a:avLst/>
          </a:prstGeom>
          <a:noFill/>
        </p:spPr>
        <p:txBody>
          <a:bodyPr wrap="square" rtlCol="0">
            <a:spAutoFit/>
          </a:bodyPr>
          <a:lstStyle/>
          <a:p>
            <a:r>
              <a:rPr lang="en-IN" u="sng" dirty="0" err="1"/>
              <a:t>Emp_id</a:t>
            </a:r>
            <a:endParaRPr lang="en-IN" u="sng" dirty="0"/>
          </a:p>
        </p:txBody>
      </p:sp>
      <p:sp>
        <p:nvSpPr>
          <p:cNvPr id="24" name="TextBox 23">
            <a:extLst>
              <a:ext uri="{FF2B5EF4-FFF2-40B4-BE49-F238E27FC236}">
                <a16:creationId xmlns:a16="http://schemas.microsoft.com/office/drawing/2014/main" id="{657E79BC-D94C-8C8E-EEEF-F5EA7E43E851}"/>
              </a:ext>
            </a:extLst>
          </p:cNvPr>
          <p:cNvSpPr txBox="1"/>
          <p:nvPr/>
        </p:nvSpPr>
        <p:spPr>
          <a:xfrm>
            <a:off x="2158083" y="2025708"/>
            <a:ext cx="1468928" cy="369332"/>
          </a:xfrm>
          <a:prstGeom prst="rect">
            <a:avLst/>
          </a:prstGeom>
          <a:noFill/>
        </p:spPr>
        <p:txBody>
          <a:bodyPr wrap="square" rtlCol="0">
            <a:spAutoFit/>
          </a:bodyPr>
          <a:lstStyle/>
          <a:p>
            <a:r>
              <a:rPr lang="en-IN" dirty="0" err="1"/>
              <a:t>Emp_email</a:t>
            </a:r>
            <a:endParaRPr lang="en-IN" dirty="0"/>
          </a:p>
        </p:txBody>
      </p:sp>
      <p:sp>
        <p:nvSpPr>
          <p:cNvPr id="25" name="TextBox 24">
            <a:extLst>
              <a:ext uri="{FF2B5EF4-FFF2-40B4-BE49-F238E27FC236}">
                <a16:creationId xmlns:a16="http://schemas.microsoft.com/office/drawing/2014/main" id="{7C2C4630-8C00-106F-7295-E09070467B2A}"/>
              </a:ext>
            </a:extLst>
          </p:cNvPr>
          <p:cNvSpPr txBox="1"/>
          <p:nvPr/>
        </p:nvSpPr>
        <p:spPr>
          <a:xfrm>
            <a:off x="4044076" y="2035203"/>
            <a:ext cx="1551007" cy="369332"/>
          </a:xfrm>
          <a:prstGeom prst="rect">
            <a:avLst/>
          </a:prstGeom>
          <a:noFill/>
        </p:spPr>
        <p:txBody>
          <a:bodyPr wrap="square" rtlCol="0">
            <a:spAutoFit/>
          </a:bodyPr>
          <a:lstStyle/>
          <a:p>
            <a:r>
              <a:rPr lang="en-IN" dirty="0" err="1"/>
              <a:t>Emp_fname</a:t>
            </a:r>
            <a:endParaRPr lang="en-IN" dirty="0"/>
          </a:p>
        </p:txBody>
      </p:sp>
      <p:sp>
        <p:nvSpPr>
          <p:cNvPr id="26" name="TextBox 25">
            <a:extLst>
              <a:ext uri="{FF2B5EF4-FFF2-40B4-BE49-F238E27FC236}">
                <a16:creationId xmlns:a16="http://schemas.microsoft.com/office/drawing/2014/main" id="{BE325B86-B6FD-DF2A-7724-160C79E78824}"/>
              </a:ext>
            </a:extLst>
          </p:cNvPr>
          <p:cNvSpPr txBox="1"/>
          <p:nvPr/>
        </p:nvSpPr>
        <p:spPr>
          <a:xfrm>
            <a:off x="5937280" y="2022342"/>
            <a:ext cx="1468927" cy="369332"/>
          </a:xfrm>
          <a:prstGeom prst="rect">
            <a:avLst/>
          </a:prstGeom>
          <a:noFill/>
        </p:spPr>
        <p:txBody>
          <a:bodyPr wrap="square" rtlCol="0">
            <a:spAutoFit/>
          </a:bodyPr>
          <a:lstStyle/>
          <a:p>
            <a:r>
              <a:rPr lang="en-IN" dirty="0" err="1"/>
              <a:t>Emp_lname</a:t>
            </a:r>
            <a:endParaRPr lang="en-IN" dirty="0"/>
          </a:p>
        </p:txBody>
      </p:sp>
      <p:sp>
        <p:nvSpPr>
          <p:cNvPr id="27" name="TextBox 26">
            <a:extLst>
              <a:ext uri="{FF2B5EF4-FFF2-40B4-BE49-F238E27FC236}">
                <a16:creationId xmlns:a16="http://schemas.microsoft.com/office/drawing/2014/main" id="{BB304F33-5BCD-71CD-9B41-D07ACF898009}"/>
              </a:ext>
            </a:extLst>
          </p:cNvPr>
          <p:cNvSpPr txBox="1"/>
          <p:nvPr/>
        </p:nvSpPr>
        <p:spPr>
          <a:xfrm>
            <a:off x="8044786" y="2035065"/>
            <a:ext cx="1468927" cy="369332"/>
          </a:xfrm>
          <a:prstGeom prst="rect">
            <a:avLst/>
          </a:prstGeom>
          <a:noFill/>
        </p:spPr>
        <p:txBody>
          <a:bodyPr wrap="square" rtlCol="0">
            <a:spAutoFit/>
          </a:bodyPr>
          <a:lstStyle/>
          <a:p>
            <a:r>
              <a:rPr lang="en-IN" dirty="0" err="1"/>
              <a:t>Emp_pwd</a:t>
            </a:r>
            <a:endParaRPr lang="en-IN" dirty="0"/>
          </a:p>
        </p:txBody>
      </p:sp>
      <p:sp>
        <p:nvSpPr>
          <p:cNvPr id="28" name="TextBox 27">
            <a:extLst>
              <a:ext uri="{FF2B5EF4-FFF2-40B4-BE49-F238E27FC236}">
                <a16:creationId xmlns:a16="http://schemas.microsoft.com/office/drawing/2014/main" id="{7911FF7A-9DE3-4609-86AB-4562708B2759}"/>
              </a:ext>
            </a:extLst>
          </p:cNvPr>
          <p:cNvSpPr txBox="1"/>
          <p:nvPr/>
        </p:nvSpPr>
        <p:spPr>
          <a:xfrm>
            <a:off x="10038001" y="2025708"/>
            <a:ext cx="1261640" cy="369332"/>
          </a:xfrm>
          <a:prstGeom prst="rect">
            <a:avLst/>
          </a:prstGeom>
          <a:noFill/>
        </p:spPr>
        <p:txBody>
          <a:bodyPr wrap="square" rtlCol="0">
            <a:spAutoFit/>
          </a:bodyPr>
          <a:lstStyle/>
          <a:p>
            <a:r>
              <a:rPr lang="en-IN" dirty="0" err="1"/>
              <a:t>Emp_dep</a:t>
            </a:r>
            <a:endParaRPr lang="en-IN" dirty="0"/>
          </a:p>
        </p:txBody>
      </p:sp>
      <p:sp>
        <p:nvSpPr>
          <p:cNvPr id="29" name="TextBox 28">
            <a:extLst>
              <a:ext uri="{FF2B5EF4-FFF2-40B4-BE49-F238E27FC236}">
                <a16:creationId xmlns:a16="http://schemas.microsoft.com/office/drawing/2014/main" id="{A26E1AE0-205D-BEF2-9BA9-4083361AD87F}"/>
              </a:ext>
            </a:extLst>
          </p:cNvPr>
          <p:cNvSpPr txBox="1"/>
          <p:nvPr/>
        </p:nvSpPr>
        <p:spPr>
          <a:xfrm>
            <a:off x="861136" y="3058426"/>
            <a:ext cx="914400" cy="369332"/>
          </a:xfrm>
          <a:prstGeom prst="rect">
            <a:avLst/>
          </a:prstGeom>
          <a:noFill/>
        </p:spPr>
        <p:txBody>
          <a:bodyPr wrap="square" rtlCol="0">
            <a:spAutoFit/>
          </a:bodyPr>
          <a:lstStyle/>
          <a:p>
            <a:r>
              <a:rPr lang="en-IN" u="sng" dirty="0" err="1"/>
              <a:t>Pass_id</a:t>
            </a:r>
            <a:endParaRPr lang="en-IN" u="sng" dirty="0"/>
          </a:p>
        </p:txBody>
      </p:sp>
      <p:sp>
        <p:nvSpPr>
          <p:cNvPr id="30" name="TextBox 29">
            <a:extLst>
              <a:ext uri="{FF2B5EF4-FFF2-40B4-BE49-F238E27FC236}">
                <a16:creationId xmlns:a16="http://schemas.microsoft.com/office/drawing/2014/main" id="{8B659325-CD02-67C5-73B3-B44FC62F5CC2}"/>
              </a:ext>
            </a:extLst>
          </p:cNvPr>
          <p:cNvSpPr txBox="1"/>
          <p:nvPr/>
        </p:nvSpPr>
        <p:spPr>
          <a:xfrm>
            <a:off x="8232778" y="3016489"/>
            <a:ext cx="1468927" cy="369332"/>
          </a:xfrm>
          <a:prstGeom prst="rect">
            <a:avLst/>
          </a:prstGeom>
          <a:noFill/>
        </p:spPr>
        <p:txBody>
          <a:bodyPr wrap="square" rtlCol="0">
            <a:spAutoFit/>
          </a:bodyPr>
          <a:lstStyle/>
          <a:p>
            <a:r>
              <a:rPr lang="en-IN" dirty="0" err="1"/>
              <a:t>Pass_name</a:t>
            </a:r>
            <a:endParaRPr lang="en-IN" dirty="0"/>
          </a:p>
        </p:txBody>
      </p:sp>
      <p:sp>
        <p:nvSpPr>
          <p:cNvPr id="31" name="TextBox 30">
            <a:extLst>
              <a:ext uri="{FF2B5EF4-FFF2-40B4-BE49-F238E27FC236}">
                <a16:creationId xmlns:a16="http://schemas.microsoft.com/office/drawing/2014/main" id="{109E19E2-04AF-EDB0-36DB-D1CA3834DBED}"/>
              </a:ext>
            </a:extLst>
          </p:cNvPr>
          <p:cNvSpPr txBox="1"/>
          <p:nvPr/>
        </p:nvSpPr>
        <p:spPr>
          <a:xfrm>
            <a:off x="3551730" y="3040631"/>
            <a:ext cx="1811119" cy="369332"/>
          </a:xfrm>
          <a:prstGeom prst="rect">
            <a:avLst/>
          </a:prstGeom>
          <a:noFill/>
        </p:spPr>
        <p:txBody>
          <a:bodyPr wrap="square" rtlCol="0">
            <a:spAutoFit/>
          </a:bodyPr>
          <a:lstStyle/>
          <a:p>
            <a:r>
              <a:rPr lang="en-IN" dirty="0" err="1"/>
              <a:t>Pass_Train_name</a:t>
            </a:r>
            <a:endParaRPr lang="en-IN" dirty="0"/>
          </a:p>
        </p:txBody>
      </p:sp>
      <p:sp>
        <p:nvSpPr>
          <p:cNvPr id="32" name="TextBox 31">
            <a:extLst>
              <a:ext uri="{FF2B5EF4-FFF2-40B4-BE49-F238E27FC236}">
                <a16:creationId xmlns:a16="http://schemas.microsoft.com/office/drawing/2014/main" id="{3E814AA2-0B7E-5CAD-CB64-AC8E06069AAC}"/>
              </a:ext>
            </a:extLst>
          </p:cNvPr>
          <p:cNvSpPr txBox="1"/>
          <p:nvPr/>
        </p:nvSpPr>
        <p:spPr>
          <a:xfrm>
            <a:off x="2127827" y="3049256"/>
            <a:ext cx="1468925" cy="369332"/>
          </a:xfrm>
          <a:prstGeom prst="rect">
            <a:avLst/>
          </a:prstGeom>
          <a:noFill/>
        </p:spPr>
        <p:txBody>
          <a:bodyPr wrap="square" rtlCol="0">
            <a:spAutoFit/>
          </a:bodyPr>
          <a:lstStyle/>
          <a:p>
            <a:r>
              <a:rPr lang="en-IN" dirty="0" err="1"/>
              <a:t>Pass_email</a:t>
            </a:r>
            <a:endParaRPr lang="en-IN" dirty="0"/>
          </a:p>
        </p:txBody>
      </p:sp>
      <p:sp>
        <p:nvSpPr>
          <p:cNvPr id="33" name="TextBox 32">
            <a:extLst>
              <a:ext uri="{FF2B5EF4-FFF2-40B4-BE49-F238E27FC236}">
                <a16:creationId xmlns:a16="http://schemas.microsoft.com/office/drawing/2014/main" id="{4DF00ECD-0DB7-17BD-49C9-3CDC1CA113E7}"/>
              </a:ext>
            </a:extLst>
          </p:cNvPr>
          <p:cNvSpPr txBox="1"/>
          <p:nvPr/>
        </p:nvSpPr>
        <p:spPr>
          <a:xfrm>
            <a:off x="816029" y="4097584"/>
            <a:ext cx="914400" cy="369332"/>
          </a:xfrm>
          <a:prstGeom prst="rect">
            <a:avLst/>
          </a:prstGeom>
          <a:noFill/>
        </p:spPr>
        <p:txBody>
          <a:bodyPr wrap="square" rtlCol="0">
            <a:spAutoFit/>
          </a:bodyPr>
          <a:lstStyle/>
          <a:p>
            <a:r>
              <a:rPr lang="en-IN" u="sng" dirty="0" err="1"/>
              <a:t>Pwd_id</a:t>
            </a:r>
            <a:endParaRPr lang="en-IN" u="sng" dirty="0"/>
          </a:p>
        </p:txBody>
      </p:sp>
      <p:sp>
        <p:nvSpPr>
          <p:cNvPr id="34" name="TextBox 33">
            <a:extLst>
              <a:ext uri="{FF2B5EF4-FFF2-40B4-BE49-F238E27FC236}">
                <a16:creationId xmlns:a16="http://schemas.microsoft.com/office/drawing/2014/main" id="{85BF5B84-6140-25D5-006D-116BACBAA6B2}"/>
              </a:ext>
            </a:extLst>
          </p:cNvPr>
          <p:cNvSpPr txBox="1"/>
          <p:nvPr/>
        </p:nvSpPr>
        <p:spPr>
          <a:xfrm>
            <a:off x="2254705" y="4121644"/>
            <a:ext cx="1330248" cy="369332"/>
          </a:xfrm>
          <a:prstGeom prst="rect">
            <a:avLst/>
          </a:prstGeom>
          <a:noFill/>
        </p:spPr>
        <p:txBody>
          <a:bodyPr wrap="square" rtlCol="0">
            <a:spAutoFit/>
          </a:bodyPr>
          <a:lstStyle/>
          <a:p>
            <a:r>
              <a:rPr lang="en-IN" dirty="0" err="1"/>
              <a:t>Pwd_email</a:t>
            </a:r>
            <a:endParaRPr lang="en-IN" dirty="0"/>
          </a:p>
        </p:txBody>
      </p:sp>
      <p:sp>
        <p:nvSpPr>
          <p:cNvPr id="35" name="TextBox 34">
            <a:extLst>
              <a:ext uri="{FF2B5EF4-FFF2-40B4-BE49-F238E27FC236}">
                <a16:creationId xmlns:a16="http://schemas.microsoft.com/office/drawing/2014/main" id="{82D7564F-FCCB-DF40-1711-CF1D8287D236}"/>
              </a:ext>
            </a:extLst>
          </p:cNvPr>
          <p:cNvSpPr txBox="1"/>
          <p:nvPr/>
        </p:nvSpPr>
        <p:spPr>
          <a:xfrm>
            <a:off x="3958542" y="4120733"/>
            <a:ext cx="1468924" cy="369332"/>
          </a:xfrm>
          <a:prstGeom prst="rect">
            <a:avLst/>
          </a:prstGeom>
          <a:noFill/>
        </p:spPr>
        <p:txBody>
          <a:bodyPr wrap="square" rtlCol="0">
            <a:spAutoFit/>
          </a:bodyPr>
          <a:lstStyle/>
          <a:p>
            <a:r>
              <a:rPr lang="en-IN" dirty="0" err="1"/>
              <a:t>Pwd_status</a:t>
            </a:r>
            <a:endParaRPr lang="en-IN" dirty="0"/>
          </a:p>
        </p:txBody>
      </p:sp>
      <p:sp>
        <p:nvSpPr>
          <p:cNvPr id="36" name="TextBox 35">
            <a:extLst>
              <a:ext uri="{FF2B5EF4-FFF2-40B4-BE49-F238E27FC236}">
                <a16:creationId xmlns:a16="http://schemas.microsoft.com/office/drawing/2014/main" id="{E07EE1A3-3F89-7E00-BC1A-47F512C3E8F2}"/>
              </a:ext>
            </a:extLst>
          </p:cNvPr>
          <p:cNvSpPr txBox="1"/>
          <p:nvPr/>
        </p:nvSpPr>
        <p:spPr>
          <a:xfrm>
            <a:off x="825651" y="5092597"/>
            <a:ext cx="1134319" cy="369332"/>
          </a:xfrm>
          <a:prstGeom prst="rect">
            <a:avLst/>
          </a:prstGeom>
          <a:noFill/>
        </p:spPr>
        <p:txBody>
          <a:bodyPr wrap="square" rtlCol="0">
            <a:spAutoFit/>
          </a:bodyPr>
          <a:lstStyle/>
          <a:p>
            <a:r>
              <a:rPr lang="en-IN" u="sng" dirty="0" err="1"/>
              <a:t>Train_id</a:t>
            </a:r>
            <a:endParaRPr lang="en-IN" u="sng" dirty="0"/>
          </a:p>
        </p:txBody>
      </p:sp>
      <p:sp>
        <p:nvSpPr>
          <p:cNvPr id="37" name="TextBox 36">
            <a:extLst>
              <a:ext uri="{FF2B5EF4-FFF2-40B4-BE49-F238E27FC236}">
                <a16:creationId xmlns:a16="http://schemas.microsoft.com/office/drawing/2014/main" id="{059FFC6E-BB6E-7E2A-7E22-5CACA28EACA1}"/>
              </a:ext>
            </a:extLst>
          </p:cNvPr>
          <p:cNvSpPr txBox="1"/>
          <p:nvPr/>
        </p:nvSpPr>
        <p:spPr>
          <a:xfrm>
            <a:off x="2404308" y="5070165"/>
            <a:ext cx="1330248" cy="369332"/>
          </a:xfrm>
          <a:prstGeom prst="rect">
            <a:avLst/>
          </a:prstGeom>
          <a:noFill/>
        </p:spPr>
        <p:txBody>
          <a:bodyPr wrap="square" rtlCol="0">
            <a:spAutoFit/>
          </a:bodyPr>
          <a:lstStyle/>
          <a:p>
            <a:r>
              <a:rPr lang="en-IN" dirty="0" err="1"/>
              <a:t>Train_name</a:t>
            </a:r>
            <a:endParaRPr lang="en-IN" dirty="0"/>
          </a:p>
        </p:txBody>
      </p:sp>
      <p:sp>
        <p:nvSpPr>
          <p:cNvPr id="38" name="TextBox 37">
            <a:extLst>
              <a:ext uri="{FF2B5EF4-FFF2-40B4-BE49-F238E27FC236}">
                <a16:creationId xmlns:a16="http://schemas.microsoft.com/office/drawing/2014/main" id="{C0FAA5B9-5250-8E9D-707D-E0A725BDB8C0}"/>
              </a:ext>
            </a:extLst>
          </p:cNvPr>
          <p:cNvSpPr txBox="1"/>
          <p:nvPr/>
        </p:nvSpPr>
        <p:spPr>
          <a:xfrm>
            <a:off x="4178894" y="5069253"/>
            <a:ext cx="1169043" cy="369332"/>
          </a:xfrm>
          <a:prstGeom prst="rect">
            <a:avLst/>
          </a:prstGeom>
          <a:noFill/>
        </p:spPr>
        <p:txBody>
          <a:bodyPr wrap="square" rtlCol="0">
            <a:spAutoFit/>
          </a:bodyPr>
          <a:lstStyle/>
          <a:p>
            <a:r>
              <a:rPr lang="en-IN" u="sng" dirty="0" err="1"/>
              <a:t>Train_no</a:t>
            </a:r>
            <a:endParaRPr lang="en-IN" u="sng" dirty="0"/>
          </a:p>
        </p:txBody>
      </p:sp>
      <p:sp>
        <p:nvSpPr>
          <p:cNvPr id="39" name="TextBox 38">
            <a:extLst>
              <a:ext uri="{FF2B5EF4-FFF2-40B4-BE49-F238E27FC236}">
                <a16:creationId xmlns:a16="http://schemas.microsoft.com/office/drawing/2014/main" id="{CBE556FA-9D8A-FAC2-0D36-9805B82090FE}"/>
              </a:ext>
            </a:extLst>
          </p:cNvPr>
          <p:cNvSpPr txBox="1"/>
          <p:nvPr/>
        </p:nvSpPr>
        <p:spPr>
          <a:xfrm>
            <a:off x="5768475" y="5081358"/>
            <a:ext cx="1330248" cy="369332"/>
          </a:xfrm>
          <a:prstGeom prst="rect">
            <a:avLst/>
          </a:prstGeom>
          <a:noFill/>
        </p:spPr>
        <p:txBody>
          <a:bodyPr wrap="square" rtlCol="0">
            <a:spAutoFit/>
          </a:bodyPr>
          <a:lstStyle/>
          <a:p>
            <a:r>
              <a:rPr lang="en-IN" dirty="0" err="1"/>
              <a:t>Train_fare</a:t>
            </a:r>
            <a:endParaRPr lang="en-IN" dirty="0"/>
          </a:p>
        </p:txBody>
      </p:sp>
      <p:sp>
        <p:nvSpPr>
          <p:cNvPr id="41" name="TextBox 40">
            <a:extLst>
              <a:ext uri="{FF2B5EF4-FFF2-40B4-BE49-F238E27FC236}">
                <a16:creationId xmlns:a16="http://schemas.microsoft.com/office/drawing/2014/main" id="{7FF3CD54-15E6-B6AF-4ECE-CBEE11EAB32B}"/>
              </a:ext>
            </a:extLst>
          </p:cNvPr>
          <p:cNvSpPr txBox="1"/>
          <p:nvPr/>
        </p:nvSpPr>
        <p:spPr>
          <a:xfrm>
            <a:off x="882874" y="6065132"/>
            <a:ext cx="1122744" cy="369332"/>
          </a:xfrm>
          <a:prstGeom prst="rect">
            <a:avLst/>
          </a:prstGeom>
          <a:noFill/>
        </p:spPr>
        <p:txBody>
          <a:bodyPr wrap="square" rtlCol="0">
            <a:spAutoFit/>
          </a:bodyPr>
          <a:lstStyle/>
          <a:p>
            <a:r>
              <a:rPr lang="en-IN" u="sng" dirty="0" err="1"/>
              <a:t>Train_id</a:t>
            </a:r>
            <a:endParaRPr lang="en-IN" u="sng" dirty="0"/>
          </a:p>
        </p:txBody>
      </p:sp>
      <p:sp>
        <p:nvSpPr>
          <p:cNvPr id="42" name="TextBox 41">
            <a:extLst>
              <a:ext uri="{FF2B5EF4-FFF2-40B4-BE49-F238E27FC236}">
                <a16:creationId xmlns:a16="http://schemas.microsoft.com/office/drawing/2014/main" id="{5871668D-9ED9-53BE-B0B1-15BB0A84F82A}"/>
              </a:ext>
            </a:extLst>
          </p:cNvPr>
          <p:cNvSpPr txBox="1"/>
          <p:nvPr/>
        </p:nvSpPr>
        <p:spPr>
          <a:xfrm>
            <a:off x="2393384" y="6100236"/>
            <a:ext cx="1650692" cy="369332"/>
          </a:xfrm>
          <a:prstGeom prst="rect">
            <a:avLst/>
          </a:prstGeom>
          <a:noFill/>
        </p:spPr>
        <p:txBody>
          <a:bodyPr wrap="square" rtlCol="0">
            <a:spAutoFit/>
          </a:bodyPr>
          <a:lstStyle/>
          <a:p>
            <a:r>
              <a:rPr lang="en-IN" u="sng" dirty="0" err="1"/>
              <a:t>pass_name</a:t>
            </a:r>
            <a:endParaRPr lang="en-IN" u="sng" dirty="0"/>
          </a:p>
        </p:txBody>
      </p:sp>
      <p:sp>
        <p:nvSpPr>
          <p:cNvPr id="43" name="TextBox 42">
            <a:extLst>
              <a:ext uri="{FF2B5EF4-FFF2-40B4-BE49-F238E27FC236}">
                <a16:creationId xmlns:a16="http://schemas.microsoft.com/office/drawing/2014/main" id="{688D7327-E191-0329-AC9A-37544C6C96C0}"/>
              </a:ext>
            </a:extLst>
          </p:cNvPr>
          <p:cNvSpPr txBox="1"/>
          <p:nvPr/>
        </p:nvSpPr>
        <p:spPr>
          <a:xfrm>
            <a:off x="8327586" y="6074041"/>
            <a:ext cx="1564619" cy="369332"/>
          </a:xfrm>
          <a:prstGeom prst="rect">
            <a:avLst/>
          </a:prstGeom>
          <a:noFill/>
        </p:spPr>
        <p:txBody>
          <a:bodyPr wrap="square" rtlCol="0">
            <a:spAutoFit/>
          </a:bodyPr>
          <a:lstStyle/>
          <a:p>
            <a:r>
              <a:rPr lang="en-IN" u="sng" dirty="0" err="1"/>
              <a:t>TrainTicket_no</a:t>
            </a:r>
            <a:endParaRPr lang="en-IN" u="sng" dirty="0"/>
          </a:p>
        </p:txBody>
      </p:sp>
      <p:sp>
        <p:nvSpPr>
          <p:cNvPr id="44" name="TextBox 43">
            <a:extLst>
              <a:ext uri="{FF2B5EF4-FFF2-40B4-BE49-F238E27FC236}">
                <a16:creationId xmlns:a16="http://schemas.microsoft.com/office/drawing/2014/main" id="{CE136024-72AE-609B-15D5-5622591564E0}"/>
              </a:ext>
            </a:extLst>
          </p:cNvPr>
          <p:cNvSpPr txBox="1"/>
          <p:nvPr/>
        </p:nvSpPr>
        <p:spPr>
          <a:xfrm>
            <a:off x="4153653" y="6100236"/>
            <a:ext cx="1760853" cy="369332"/>
          </a:xfrm>
          <a:prstGeom prst="rect">
            <a:avLst/>
          </a:prstGeom>
          <a:noFill/>
        </p:spPr>
        <p:txBody>
          <a:bodyPr wrap="square" rtlCol="0">
            <a:spAutoFit/>
          </a:bodyPr>
          <a:lstStyle/>
          <a:p>
            <a:r>
              <a:rPr lang="en-IN" dirty="0" err="1"/>
              <a:t>TrainTicket_fare</a:t>
            </a:r>
            <a:endParaRPr lang="en-IN" dirty="0"/>
          </a:p>
        </p:txBody>
      </p:sp>
      <p:cxnSp>
        <p:nvCxnSpPr>
          <p:cNvPr id="46" name="Straight Connector 45">
            <a:extLst>
              <a:ext uri="{FF2B5EF4-FFF2-40B4-BE49-F238E27FC236}">
                <a16:creationId xmlns:a16="http://schemas.microsoft.com/office/drawing/2014/main" id="{7AD79B6F-1535-97E0-E61E-2A89896FFBE3}"/>
              </a:ext>
            </a:extLst>
          </p:cNvPr>
          <p:cNvCxnSpPr/>
          <p:nvPr/>
        </p:nvCxnSpPr>
        <p:spPr>
          <a:xfrm>
            <a:off x="1959970" y="1999812"/>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CEF59E41-1F86-C118-2040-95E6D9F0F115}"/>
              </a:ext>
            </a:extLst>
          </p:cNvPr>
          <p:cNvCxnSpPr/>
          <p:nvPr/>
        </p:nvCxnSpPr>
        <p:spPr>
          <a:xfrm>
            <a:off x="3723632" y="1999812"/>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63939CFB-9BB6-D61F-0404-CE6A27E58038}"/>
              </a:ext>
            </a:extLst>
          </p:cNvPr>
          <p:cNvCxnSpPr/>
          <p:nvPr/>
        </p:nvCxnSpPr>
        <p:spPr>
          <a:xfrm>
            <a:off x="7677809" y="1999812"/>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A423D619-CCED-D7D2-584B-9A7BAB547EE4}"/>
              </a:ext>
            </a:extLst>
          </p:cNvPr>
          <p:cNvCxnSpPr/>
          <p:nvPr/>
        </p:nvCxnSpPr>
        <p:spPr>
          <a:xfrm>
            <a:off x="9513713" y="1999812"/>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D22D02A2-0ABA-8124-D36D-7816D6276390}"/>
              </a:ext>
            </a:extLst>
          </p:cNvPr>
          <p:cNvCxnSpPr/>
          <p:nvPr/>
        </p:nvCxnSpPr>
        <p:spPr>
          <a:xfrm>
            <a:off x="5664988" y="1999812"/>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B3287B9C-028E-3DAF-E76B-F69339140689}"/>
              </a:ext>
            </a:extLst>
          </p:cNvPr>
          <p:cNvCxnSpPr/>
          <p:nvPr/>
        </p:nvCxnSpPr>
        <p:spPr>
          <a:xfrm>
            <a:off x="7533329" y="1059558"/>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4F2E503A-11B7-A555-A3ED-E5CC261690D5}"/>
              </a:ext>
            </a:extLst>
          </p:cNvPr>
          <p:cNvCxnSpPr/>
          <p:nvPr/>
        </p:nvCxnSpPr>
        <p:spPr>
          <a:xfrm>
            <a:off x="9472619" y="1059558"/>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E7082D78-8D2C-649C-37DE-CE7CBECE6C51}"/>
              </a:ext>
            </a:extLst>
          </p:cNvPr>
          <p:cNvCxnSpPr/>
          <p:nvPr/>
        </p:nvCxnSpPr>
        <p:spPr>
          <a:xfrm>
            <a:off x="5704529" y="1066727"/>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BB89FBBA-703E-A8DB-4602-81E2E09E8469}"/>
              </a:ext>
            </a:extLst>
          </p:cNvPr>
          <p:cNvCxnSpPr/>
          <p:nvPr/>
        </p:nvCxnSpPr>
        <p:spPr>
          <a:xfrm>
            <a:off x="4016699" y="1059558"/>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BECBE6FD-C074-F736-D32A-396B748EEB3E}"/>
              </a:ext>
            </a:extLst>
          </p:cNvPr>
          <p:cNvCxnSpPr/>
          <p:nvPr/>
        </p:nvCxnSpPr>
        <p:spPr>
          <a:xfrm>
            <a:off x="1932629" y="1066727"/>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AD28D023-8A61-8CEC-810C-1B0C7188671D}"/>
              </a:ext>
            </a:extLst>
          </p:cNvPr>
          <p:cNvCxnSpPr/>
          <p:nvPr/>
        </p:nvCxnSpPr>
        <p:spPr>
          <a:xfrm>
            <a:off x="3472172" y="3010498"/>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5ACD68F9-27C4-1E79-66C6-8EBDF50673E3}"/>
              </a:ext>
            </a:extLst>
          </p:cNvPr>
          <p:cNvCxnSpPr/>
          <p:nvPr/>
        </p:nvCxnSpPr>
        <p:spPr>
          <a:xfrm>
            <a:off x="5490162" y="3018839"/>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F710791B-C68B-42C6-720A-5E0F25FE7592}"/>
              </a:ext>
            </a:extLst>
          </p:cNvPr>
          <p:cNvCxnSpPr/>
          <p:nvPr/>
        </p:nvCxnSpPr>
        <p:spPr>
          <a:xfrm>
            <a:off x="6676815" y="3018839"/>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DCEA03DD-A2CC-2C3C-A681-273E8DCAB359}"/>
              </a:ext>
            </a:extLst>
          </p:cNvPr>
          <p:cNvCxnSpPr/>
          <p:nvPr/>
        </p:nvCxnSpPr>
        <p:spPr>
          <a:xfrm>
            <a:off x="2021058" y="3018839"/>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7631EE00-4B48-46AB-FB38-8977562E2A27}"/>
              </a:ext>
            </a:extLst>
          </p:cNvPr>
          <p:cNvCxnSpPr/>
          <p:nvPr/>
        </p:nvCxnSpPr>
        <p:spPr>
          <a:xfrm>
            <a:off x="2005618" y="4069821"/>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ECBF13FC-4672-797E-8B8B-1E7CFC5A1DC5}"/>
              </a:ext>
            </a:extLst>
          </p:cNvPr>
          <p:cNvCxnSpPr/>
          <p:nvPr/>
        </p:nvCxnSpPr>
        <p:spPr>
          <a:xfrm>
            <a:off x="3737376" y="4069821"/>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66">
            <a:extLst>
              <a:ext uri="{FF2B5EF4-FFF2-40B4-BE49-F238E27FC236}">
                <a16:creationId xmlns:a16="http://schemas.microsoft.com/office/drawing/2014/main" id="{6E10873B-48DF-6BB0-C2DD-55BAF550154E}"/>
              </a:ext>
            </a:extLst>
          </p:cNvPr>
          <p:cNvCxnSpPr/>
          <p:nvPr/>
        </p:nvCxnSpPr>
        <p:spPr>
          <a:xfrm>
            <a:off x="2078008" y="5046105"/>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82893C14-8A7D-DFC4-4ADE-8073888178E3}"/>
              </a:ext>
            </a:extLst>
          </p:cNvPr>
          <p:cNvCxnSpPr/>
          <p:nvPr/>
        </p:nvCxnSpPr>
        <p:spPr>
          <a:xfrm>
            <a:off x="3958542" y="5046105"/>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DBEB8AB8-ADAE-BEDC-B33C-FC6AA72C2A45}"/>
              </a:ext>
            </a:extLst>
          </p:cNvPr>
          <p:cNvCxnSpPr/>
          <p:nvPr/>
        </p:nvCxnSpPr>
        <p:spPr>
          <a:xfrm>
            <a:off x="5490162" y="5046105"/>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88C8EB5B-EE65-3C9E-3B65-CDED090012CC}"/>
              </a:ext>
            </a:extLst>
          </p:cNvPr>
          <p:cNvCxnSpPr/>
          <p:nvPr/>
        </p:nvCxnSpPr>
        <p:spPr>
          <a:xfrm>
            <a:off x="5986271" y="6065132"/>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9723F641-0E72-E390-6C54-0C09493EC03F}"/>
              </a:ext>
            </a:extLst>
          </p:cNvPr>
          <p:cNvCxnSpPr/>
          <p:nvPr/>
        </p:nvCxnSpPr>
        <p:spPr>
          <a:xfrm>
            <a:off x="3930136" y="6065132"/>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18F3CBDB-932C-AF75-1F45-2787515A6818}"/>
              </a:ext>
            </a:extLst>
          </p:cNvPr>
          <p:cNvCxnSpPr/>
          <p:nvPr/>
        </p:nvCxnSpPr>
        <p:spPr>
          <a:xfrm>
            <a:off x="2175359" y="6065132"/>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87" name="Straight Connector 86">
            <a:extLst>
              <a:ext uri="{FF2B5EF4-FFF2-40B4-BE49-F238E27FC236}">
                <a16:creationId xmlns:a16="http://schemas.microsoft.com/office/drawing/2014/main" id="{B24A0215-E21B-84C4-116F-F5D5A8C44217}"/>
              </a:ext>
            </a:extLst>
          </p:cNvPr>
          <p:cNvCxnSpPr>
            <a:cxnSpLocks/>
            <a:stCxn id="2" idx="1"/>
          </p:cNvCxnSpPr>
          <p:nvPr/>
        </p:nvCxnSpPr>
        <p:spPr>
          <a:xfrm flipH="1">
            <a:off x="582930" y="1286646"/>
            <a:ext cx="99247" cy="0"/>
          </a:xfrm>
          <a:prstGeom prst="line">
            <a:avLst/>
          </a:prstGeom>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1A75F5B9-A1C5-7398-8D12-E0770AA91978}"/>
              </a:ext>
            </a:extLst>
          </p:cNvPr>
          <p:cNvCxnSpPr/>
          <p:nvPr/>
        </p:nvCxnSpPr>
        <p:spPr>
          <a:xfrm>
            <a:off x="582930" y="1286646"/>
            <a:ext cx="0" cy="920362"/>
          </a:xfrm>
          <a:prstGeom prst="line">
            <a:avLst/>
          </a:prstGeom>
        </p:spPr>
        <p:style>
          <a:lnRef idx="3">
            <a:schemeClr val="dk1"/>
          </a:lnRef>
          <a:fillRef idx="0">
            <a:schemeClr val="dk1"/>
          </a:fillRef>
          <a:effectRef idx="2">
            <a:schemeClr val="dk1"/>
          </a:effectRef>
          <a:fontRef idx="minor">
            <a:schemeClr val="tx1"/>
          </a:fontRef>
        </p:style>
      </p:cxnSp>
      <p:cxnSp>
        <p:nvCxnSpPr>
          <p:cNvPr id="94" name="Straight Arrow Connector 93">
            <a:extLst>
              <a:ext uri="{FF2B5EF4-FFF2-40B4-BE49-F238E27FC236}">
                <a16:creationId xmlns:a16="http://schemas.microsoft.com/office/drawing/2014/main" id="{7E12A72F-212D-A633-5D7B-1DF955A91818}"/>
              </a:ext>
            </a:extLst>
          </p:cNvPr>
          <p:cNvCxnSpPr>
            <a:cxnSpLocks/>
          </p:cNvCxnSpPr>
          <p:nvPr/>
        </p:nvCxnSpPr>
        <p:spPr>
          <a:xfrm flipV="1">
            <a:off x="582930" y="2198509"/>
            <a:ext cx="112992" cy="84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C0C928CD-65A5-4E84-6229-4C957F06F15B}"/>
              </a:ext>
            </a:extLst>
          </p:cNvPr>
          <p:cNvCxnSpPr>
            <a:cxnSpLocks/>
          </p:cNvCxnSpPr>
          <p:nvPr/>
        </p:nvCxnSpPr>
        <p:spPr>
          <a:xfrm flipH="1">
            <a:off x="445384" y="1218065"/>
            <a:ext cx="250538" cy="0"/>
          </a:xfrm>
          <a:prstGeom prst="line">
            <a:avLst/>
          </a:prstGeom>
        </p:spPr>
        <p:style>
          <a:lnRef idx="3">
            <a:schemeClr val="dk1"/>
          </a:lnRef>
          <a:fillRef idx="0">
            <a:schemeClr val="dk1"/>
          </a:fillRef>
          <a:effectRef idx="2">
            <a:schemeClr val="dk1"/>
          </a:effectRef>
          <a:fontRef idx="minor">
            <a:schemeClr val="tx1"/>
          </a:fontRef>
        </p:style>
      </p:cxnSp>
      <p:cxnSp>
        <p:nvCxnSpPr>
          <p:cNvPr id="103" name="Straight Connector 102">
            <a:extLst>
              <a:ext uri="{FF2B5EF4-FFF2-40B4-BE49-F238E27FC236}">
                <a16:creationId xmlns:a16="http://schemas.microsoft.com/office/drawing/2014/main" id="{D3FA9092-04DB-9944-49D2-B1198A94A6B4}"/>
              </a:ext>
            </a:extLst>
          </p:cNvPr>
          <p:cNvCxnSpPr>
            <a:cxnSpLocks/>
          </p:cNvCxnSpPr>
          <p:nvPr/>
        </p:nvCxnSpPr>
        <p:spPr>
          <a:xfrm>
            <a:off x="447123" y="1218065"/>
            <a:ext cx="23131" cy="2031620"/>
          </a:xfrm>
          <a:prstGeom prst="line">
            <a:avLst/>
          </a:prstGeom>
        </p:spPr>
        <p:style>
          <a:lnRef idx="3">
            <a:schemeClr val="dk1"/>
          </a:lnRef>
          <a:fillRef idx="0">
            <a:schemeClr val="dk1"/>
          </a:fillRef>
          <a:effectRef idx="2">
            <a:schemeClr val="dk1"/>
          </a:effectRef>
          <a:fontRef idx="minor">
            <a:schemeClr val="tx1"/>
          </a:fontRef>
        </p:style>
      </p:cxnSp>
      <p:cxnSp>
        <p:nvCxnSpPr>
          <p:cNvPr id="107" name="Straight Arrow Connector 106">
            <a:extLst>
              <a:ext uri="{FF2B5EF4-FFF2-40B4-BE49-F238E27FC236}">
                <a16:creationId xmlns:a16="http://schemas.microsoft.com/office/drawing/2014/main" id="{C4192EC9-5406-6D4F-9E79-2C8E3A2D45D6}"/>
              </a:ext>
            </a:extLst>
          </p:cNvPr>
          <p:cNvCxnSpPr/>
          <p:nvPr/>
        </p:nvCxnSpPr>
        <p:spPr>
          <a:xfrm>
            <a:off x="458688" y="3247664"/>
            <a:ext cx="18326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 name="Straight Connector 115">
            <a:extLst>
              <a:ext uri="{FF2B5EF4-FFF2-40B4-BE49-F238E27FC236}">
                <a16:creationId xmlns:a16="http://schemas.microsoft.com/office/drawing/2014/main" id="{21D61670-E06B-7716-6C7E-AE359823E387}"/>
              </a:ext>
            </a:extLst>
          </p:cNvPr>
          <p:cNvCxnSpPr>
            <a:cxnSpLocks/>
          </p:cNvCxnSpPr>
          <p:nvPr/>
        </p:nvCxnSpPr>
        <p:spPr>
          <a:xfrm flipH="1">
            <a:off x="355600" y="1218065"/>
            <a:ext cx="89784" cy="0"/>
          </a:xfrm>
          <a:prstGeom prst="line">
            <a:avLst/>
          </a:prstGeom>
        </p:spPr>
        <p:style>
          <a:lnRef idx="3">
            <a:schemeClr val="dk1"/>
          </a:lnRef>
          <a:fillRef idx="0">
            <a:schemeClr val="dk1"/>
          </a:fillRef>
          <a:effectRef idx="2">
            <a:schemeClr val="dk1"/>
          </a:effectRef>
          <a:fontRef idx="minor">
            <a:schemeClr val="tx1"/>
          </a:fontRef>
        </p:style>
      </p:cxnSp>
      <p:cxnSp>
        <p:nvCxnSpPr>
          <p:cNvPr id="121" name="Straight Connector 120">
            <a:extLst>
              <a:ext uri="{FF2B5EF4-FFF2-40B4-BE49-F238E27FC236}">
                <a16:creationId xmlns:a16="http://schemas.microsoft.com/office/drawing/2014/main" id="{9B5F64BC-22F7-3BB1-FB61-3F0AE8298717}"/>
              </a:ext>
            </a:extLst>
          </p:cNvPr>
          <p:cNvCxnSpPr>
            <a:cxnSpLocks/>
          </p:cNvCxnSpPr>
          <p:nvPr/>
        </p:nvCxnSpPr>
        <p:spPr>
          <a:xfrm>
            <a:off x="355600" y="1218065"/>
            <a:ext cx="44892" cy="3064185"/>
          </a:xfrm>
          <a:prstGeom prst="line">
            <a:avLst/>
          </a:prstGeom>
        </p:spPr>
        <p:style>
          <a:lnRef idx="3">
            <a:schemeClr val="dk1"/>
          </a:lnRef>
          <a:fillRef idx="0">
            <a:schemeClr val="dk1"/>
          </a:fillRef>
          <a:effectRef idx="2">
            <a:schemeClr val="dk1"/>
          </a:effectRef>
          <a:fontRef idx="minor">
            <a:schemeClr val="tx1"/>
          </a:fontRef>
        </p:style>
      </p:cxnSp>
      <p:cxnSp>
        <p:nvCxnSpPr>
          <p:cNvPr id="124" name="Straight Arrow Connector 123">
            <a:extLst>
              <a:ext uri="{FF2B5EF4-FFF2-40B4-BE49-F238E27FC236}">
                <a16:creationId xmlns:a16="http://schemas.microsoft.com/office/drawing/2014/main" id="{76B3CD5B-AE99-5DD2-BA62-1B8F35ADD3C3}"/>
              </a:ext>
            </a:extLst>
          </p:cNvPr>
          <p:cNvCxnSpPr/>
          <p:nvPr/>
        </p:nvCxnSpPr>
        <p:spPr>
          <a:xfrm>
            <a:off x="399213" y="4274761"/>
            <a:ext cx="240794" cy="74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Straight Connector 154">
            <a:extLst>
              <a:ext uri="{FF2B5EF4-FFF2-40B4-BE49-F238E27FC236}">
                <a16:creationId xmlns:a16="http://schemas.microsoft.com/office/drawing/2014/main" id="{61844C17-17C5-F8AD-00C4-3B1C5A740397}"/>
              </a:ext>
            </a:extLst>
          </p:cNvPr>
          <p:cNvCxnSpPr>
            <a:cxnSpLocks/>
          </p:cNvCxnSpPr>
          <p:nvPr/>
        </p:nvCxnSpPr>
        <p:spPr>
          <a:xfrm flipH="1">
            <a:off x="3219920" y="3773347"/>
            <a:ext cx="2951340" cy="0"/>
          </a:xfrm>
          <a:prstGeom prst="line">
            <a:avLst/>
          </a:prstGeom>
        </p:spPr>
        <p:style>
          <a:lnRef idx="3">
            <a:schemeClr val="dk1"/>
          </a:lnRef>
          <a:fillRef idx="0">
            <a:schemeClr val="dk1"/>
          </a:fillRef>
          <a:effectRef idx="2">
            <a:schemeClr val="dk1"/>
          </a:effectRef>
          <a:fontRef idx="minor">
            <a:schemeClr val="tx1"/>
          </a:fontRef>
        </p:style>
      </p:cxnSp>
      <p:cxnSp>
        <p:nvCxnSpPr>
          <p:cNvPr id="161" name="Straight Arrow Connector 160">
            <a:extLst>
              <a:ext uri="{FF2B5EF4-FFF2-40B4-BE49-F238E27FC236}">
                <a16:creationId xmlns:a16="http://schemas.microsoft.com/office/drawing/2014/main" id="{CE6EA68A-1C9E-2B1F-37AE-347C87CBD5F5}"/>
              </a:ext>
            </a:extLst>
          </p:cNvPr>
          <p:cNvCxnSpPr/>
          <p:nvPr/>
        </p:nvCxnSpPr>
        <p:spPr>
          <a:xfrm>
            <a:off x="3219920" y="3773347"/>
            <a:ext cx="0" cy="2361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4" name="Straight Arrow Connector 163">
            <a:extLst>
              <a:ext uri="{FF2B5EF4-FFF2-40B4-BE49-F238E27FC236}">
                <a16:creationId xmlns:a16="http://schemas.microsoft.com/office/drawing/2014/main" id="{62C0485A-E076-0DFE-E9AE-ACDAE7854292}"/>
              </a:ext>
            </a:extLst>
          </p:cNvPr>
          <p:cNvCxnSpPr>
            <a:cxnSpLocks/>
          </p:cNvCxnSpPr>
          <p:nvPr/>
        </p:nvCxnSpPr>
        <p:spPr>
          <a:xfrm>
            <a:off x="6832997" y="5724945"/>
            <a:ext cx="0" cy="2636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6" name="Straight Connector 165">
            <a:extLst>
              <a:ext uri="{FF2B5EF4-FFF2-40B4-BE49-F238E27FC236}">
                <a16:creationId xmlns:a16="http://schemas.microsoft.com/office/drawing/2014/main" id="{77F54314-85B4-DF05-1F4E-BE4CE8D6CE95}"/>
              </a:ext>
            </a:extLst>
          </p:cNvPr>
          <p:cNvCxnSpPr>
            <a:cxnSpLocks/>
          </p:cNvCxnSpPr>
          <p:nvPr/>
        </p:nvCxnSpPr>
        <p:spPr>
          <a:xfrm>
            <a:off x="3155957" y="4782474"/>
            <a:ext cx="5224114" cy="0"/>
          </a:xfrm>
          <a:prstGeom prst="line">
            <a:avLst/>
          </a:prstGeom>
        </p:spPr>
        <p:style>
          <a:lnRef idx="3">
            <a:schemeClr val="dk1"/>
          </a:lnRef>
          <a:fillRef idx="0">
            <a:schemeClr val="dk1"/>
          </a:fillRef>
          <a:effectRef idx="2">
            <a:schemeClr val="dk1"/>
          </a:effectRef>
          <a:fontRef idx="minor">
            <a:schemeClr val="tx1"/>
          </a:fontRef>
        </p:style>
      </p:cxnSp>
      <p:cxnSp>
        <p:nvCxnSpPr>
          <p:cNvPr id="168" name="Straight Connector 167">
            <a:extLst>
              <a:ext uri="{FF2B5EF4-FFF2-40B4-BE49-F238E27FC236}">
                <a16:creationId xmlns:a16="http://schemas.microsoft.com/office/drawing/2014/main" id="{376E7E0B-CCD6-8777-3630-24E9E97FFB78}"/>
              </a:ext>
            </a:extLst>
          </p:cNvPr>
          <p:cNvCxnSpPr/>
          <p:nvPr/>
        </p:nvCxnSpPr>
        <p:spPr>
          <a:xfrm>
            <a:off x="8380071" y="4782474"/>
            <a:ext cx="0" cy="942471"/>
          </a:xfrm>
          <a:prstGeom prst="line">
            <a:avLst/>
          </a:prstGeom>
        </p:spPr>
        <p:style>
          <a:lnRef idx="3">
            <a:schemeClr val="dk1"/>
          </a:lnRef>
          <a:fillRef idx="0">
            <a:schemeClr val="dk1"/>
          </a:fillRef>
          <a:effectRef idx="2">
            <a:schemeClr val="dk1"/>
          </a:effectRef>
          <a:fontRef idx="minor">
            <a:schemeClr val="tx1"/>
          </a:fontRef>
        </p:style>
      </p:cxnSp>
      <p:cxnSp>
        <p:nvCxnSpPr>
          <p:cNvPr id="170" name="Straight Connector 169">
            <a:extLst>
              <a:ext uri="{FF2B5EF4-FFF2-40B4-BE49-F238E27FC236}">
                <a16:creationId xmlns:a16="http://schemas.microsoft.com/office/drawing/2014/main" id="{747B835E-7C8D-88B3-8E86-8C853D55DC26}"/>
              </a:ext>
            </a:extLst>
          </p:cNvPr>
          <p:cNvCxnSpPr>
            <a:cxnSpLocks/>
          </p:cNvCxnSpPr>
          <p:nvPr/>
        </p:nvCxnSpPr>
        <p:spPr>
          <a:xfrm>
            <a:off x="6830142" y="5724945"/>
            <a:ext cx="1549929" cy="0"/>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F42134E8-4B73-D28C-7257-301B335F1FDE}"/>
              </a:ext>
            </a:extLst>
          </p:cNvPr>
          <p:cNvCxnSpPr/>
          <p:nvPr/>
        </p:nvCxnSpPr>
        <p:spPr>
          <a:xfrm flipH="1">
            <a:off x="183902" y="2336518"/>
            <a:ext cx="529870" cy="0"/>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313D5880-FBF1-74B0-45EB-A42530D4A6CC}"/>
              </a:ext>
            </a:extLst>
          </p:cNvPr>
          <p:cNvCxnSpPr/>
          <p:nvPr/>
        </p:nvCxnSpPr>
        <p:spPr>
          <a:xfrm>
            <a:off x="183902" y="2336518"/>
            <a:ext cx="0" cy="2130398"/>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EF94AEE1-7D41-AB55-7BE9-8EC66F1BD463}"/>
              </a:ext>
            </a:extLst>
          </p:cNvPr>
          <p:cNvCxnSpPr/>
          <p:nvPr/>
        </p:nvCxnSpPr>
        <p:spPr>
          <a:xfrm>
            <a:off x="183902" y="4466916"/>
            <a:ext cx="3990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B56D700C-F2F2-80A4-C227-59C000ED55AF}"/>
              </a:ext>
            </a:extLst>
          </p:cNvPr>
          <p:cNvCxnSpPr/>
          <p:nvPr/>
        </p:nvCxnSpPr>
        <p:spPr>
          <a:xfrm flipH="1">
            <a:off x="519610" y="3401717"/>
            <a:ext cx="176312" cy="0"/>
          </a:xfrm>
          <a:prstGeom prst="line">
            <a:avLst/>
          </a:prstGeom>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4C7D702D-A4C4-B60B-2501-8ECCE53820F9}"/>
              </a:ext>
            </a:extLst>
          </p:cNvPr>
          <p:cNvCxnSpPr/>
          <p:nvPr/>
        </p:nvCxnSpPr>
        <p:spPr>
          <a:xfrm>
            <a:off x="519610" y="3409377"/>
            <a:ext cx="0" cy="711356"/>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B544B3F7-AB6B-4408-CC4D-B8A5FAC59A80}"/>
              </a:ext>
            </a:extLst>
          </p:cNvPr>
          <p:cNvCxnSpPr/>
          <p:nvPr/>
        </p:nvCxnSpPr>
        <p:spPr>
          <a:xfrm>
            <a:off x="519610" y="4120733"/>
            <a:ext cx="1198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TextBox 81">
            <a:extLst>
              <a:ext uri="{FF2B5EF4-FFF2-40B4-BE49-F238E27FC236}">
                <a16:creationId xmlns:a16="http://schemas.microsoft.com/office/drawing/2014/main" id="{20868ADA-37F5-835B-6ED9-BD2095B243A9}"/>
              </a:ext>
            </a:extLst>
          </p:cNvPr>
          <p:cNvSpPr txBox="1"/>
          <p:nvPr/>
        </p:nvSpPr>
        <p:spPr>
          <a:xfrm>
            <a:off x="6171260" y="6100236"/>
            <a:ext cx="1841052" cy="369332"/>
          </a:xfrm>
          <a:prstGeom prst="rect">
            <a:avLst/>
          </a:prstGeom>
          <a:noFill/>
        </p:spPr>
        <p:txBody>
          <a:bodyPr wrap="square" rtlCol="0">
            <a:spAutoFit/>
          </a:bodyPr>
          <a:lstStyle/>
          <a:p>
            <a:r>
              <a:rPr lang="en-IN" dirty="0" err="1"/>
              <a:t>TrainTicket_name</a:t>
            </a:r>
            <a:endParaRPr lang="en-IN" dirty="0"/>
          </a:p>
        </p:txBody>
      </p:sp>
      <p:cxnSp>
        <p:nvCxnSpPr>
          <p:cNvPr id="83" name="Straight Connector 82">
            <a:extLst>
              <a:ext uri="{FF2B5EF4-FFF2-40B4-BE49-F238E27FC236}">
                <a16:creationId xmlns:a16="http://schemas.microsoft.com/office/drawing/2014/main" id="{35501537-92A8-C040-CB8F-72C95534EC7E}"/>
              </a:ext>
            </a:extLst>
          </p:cNvPr>
          <p:cNvCxnSpPr/>
          <p:nvPr/>
        </p:nvCxnSpPr>
        <p:spPr>
          <a:xfrm>
            <a:off x="8132063" y="6064983"/>
            <a:ext cx="0" cy="439838"/>
          </a:xfrm>
          <a:prstGeom prst="line">
            <a:avLst/>
          </a:prstGeom>
        </p:spPr>
        <p:style>
          <a:lnRef idx="3">
            <a:schemeClr val="dk1"/>
          </a:lnRef>
          <a:fillRef idx="0">
            <a:schemeClr val="dk1"/>
          </a:fillRef>
          <a:effectRef idx="2">
            <a:schemeClr val="dk1"/>
          </a:effectRef>
          <a:fontRef idx="minor">
            <a:schemeClr val="tx1"/>
          </a:fontRef>
        </p:style>
      </p:cxnSp>
      <p:sp>
        <p:nvSpPr>
          <p:cNvPr id="84" name="TextBox 83">
            <a:extLst>
              <a:ext uri="{FF2B5EF4-FFF2-40B4-BE49-F238E27FC236}">
                <a16:creationId xmlns:a16="http://schemas.microsoft.com/office/drawing/2014/main" id="{41A862E4-EEEC-531F-C86D-0D3BE7C9549A}"/>
              </a:ext>
            </a:extLst>
          </p:cNvPr>
          <p:cNvSpPr txBox="1"/>
          <p:nvPr/>
        </p:nvSpPr>
        <p:spPr>
          <a:xfrm>
            <a:off x="5562601" y="3038133"/>
            <a:ext cx="1227259" cy="369332"/>
          </a:xfrm>
          <a:prstGeom prst="rect">
            <a:avLst/>
          </a:prstGeom>
          <a:noFill/>
        </p:spPr>
        <p:txBody>
          <a:bodyPr wrap="square" rtlCol="0">
            <a:spAutoFit/>
          </a:bodyPr>
          <a:lstStyle/>
          <a:p>
            <a:r>
              <a:rPr lang="en-IN" dirty="0" err="1"/>
              <a:t>Pass_pwd</a:t>
            </a:r>
            <a:endParaRPr lang="en-IN" dirty="0"/>
          </a:p>
        </p:txBody>
      </p:sp>
      <p:sp>
        <p:nvSpPr>
          <p:cNvPr id="85" name="TextBox 84">
            <a:extLst>
              <a:ext uri="{FF2B5EF4-FFF2-40B4-BE49-F238E27FC236}">
                <a16:creationId xmlns:a16="http://schemas.microsoft.com/office/drawing/2014/main" id="{0EC70EA8-26A3-0DBE-5F23-AC39B8D1E60C}"/>
              </a:ext>
            </a:extLst>
          </p:cNvPr>
          <p:cNvSpPr txBox="1"/>
          <p:nvPr/>
        </p:nvSpPr>
        <p:spPr>
          <a:xfrm>
            <a:off x="6718592" y="3029565"/>
            <a:ext cx="1589489" cy="369332"/>
          </a:xfrm>
          <a:prstGeom prst="rect">
            <a:avLst/>
          </a:prstGeom>
          <a:noFill/>
        </p:spPr>
        <p:txBody>
          <a:bodyPr wrap="square" rtlCol="0">
            <a:spAutoFit/>
          </a:bodyPr>
          <a:lstStyle/>
          <a:p>
            <a:r>
              <a:rPr lang="en-IN" dirty="0" err="1"/>
              <a:t>Pass_train_no</a:t>
            </a:r>
            <a:endParaRPr lang="en-IN" dirty="0"/>
          </a:p>
        </p:txBody>
      </p:sp>
      <p:cxnSp>
        <p:nvCxnSpPr>
          <p:cNvPr id="86" name="Straight Connector 85">
            <a:extLst>
              <a:ext uri="{FF2B5EF4-FFF2-40B4-BE49-F238E27FC236}">
                <a16:creationId xmlns:a16="http://schemas.microsoft.com/office/drawing/2014/main" id="{8CBEB4B4-C692-58FD-7F0F-E98C2022B79B}"/>
              </a:ext>
            </a:extLst>
          </p:cNvPr>
          <p:cNvCxnSpPr/>
          <p:nvPr/>
        </p:nvCxnSpPr>
        <p:spPr>
          <a:xfrm>
            <a:off x="8236326" y="3020992"/>
            <a:ext cx="0" cy="439838"/>
          </a:xfrm>
          <a:prstGeom prst="line">
            <a:avLst/>
          </a:prstGeom>
        </p:spPr>
        <p:style>
          <a:lnRef idx="3">
            <a:schemeClr val="dk1"/>
          </a:lnRef>
          <a:fillRef idx="0">
            <a:schemeClr val="dk1"/>
          </a:fillRef>
          <a:effectRef idx="2">
            <a:schemeClr val="dk1"/>
          </a:effectRef>
          <a:fontRef idx="minor">
            <a:schemeClr val="tx1"/>
          </a:fontRef>
        </p:style>
      </p:cxnSp>
      <p:cxnSp>
        <p:nvCxnSpPr>
          <p:cNvPr id="93" name="Straight Connector 92">
            <a:extLst>
              <a:ext uri="{FF2B5EF4-FFF2-40B4-BE49-F238E27FC236}">
                <a16:creationId xmlns:a16="http://schemas.microsoft.com/office/drawing/2014/main" id="{6ABFB44F-BDFB-DA06-1597-5734D0D7A70C}"/>
              </a:ext>
            </a:extLst>
          </p:cNvPr>
          <p:cNvCxnSpPr/>
          <p:nvPr/>
        </p:nvCxnSpPr>
        <p:spPr>
          <a:xfrm>
            <a:off x="6352032" y="5485943"/>
            <a:ext cx="0" cy="158953"/>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BAB1E359-DBA7-9B7F-41A4-8E37D1BF766C}"/>
              </a:ext>
            </a:extLst>
          </p:cNvPr>
          <p:cNvCxnSpPr/>
          <p:nvPr/>
        </p:nvCxnSpPr>
        <p:spPr>
          <a:xfrm flipH="1">
            <a:off x="4819579" y="5639935"/>
            <a:ext cx="1532453" cy="0"/>
          </a:xfrm>
          <a:prstGeom prst="line">
            <a:avLst/>
          </a:prstGeom>
        </p:spPr>
        <p:style>
          <a:lnRef idx="3">
            <a:schemeClr val="dk1"/>
          </a:lnRef>
          <a:fillRef idx="0">
            <a:schemeClr val="dk1"/>
          </a:fillRef>
          <a:effectRef idx="2">
            <a:schemeClr val="dk1"/>
          </a:effectRef>
          <a:fontRef idx="minor">
            <a:schemeClr val="tx1"/>
          </a:fontRef>
        </p:style>
      </p:cxnSp>
      <p:cxnSp>
        <p:nvCxnSpPr>
          <p:cNvPr id="98" name="Straight Arrow Connector 97">
            <a:extLst>
              <a:ext uri="{FF2B5EF4-FFF2-40B4-BE49-F238E27FC236}">
                <a16:creationId xmlns:a16="http://schemas.microsoft.com/office/drawing/2014/main" id="{6CAB93FA-DACC-3EEE-C07F-AA4E4AC2FCED}"/>
              </a:ext>
            </a:extLst>
          </p:cNvPr>
          <p:cNvCxnSpPr/>
          <p:nvPr/>
        </p:nvCxnSpPr>
        <p:spPr>
          <a:xfrm>
            <a:off x="4819579" y="5644896"/>
            <a:ext cx="0" cy="3436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Connector 100">
            <a:extLst>
              <a:ext uri="{FF2B5EF4-FFF2-40B4-BE49-F238E27FC236}">
                <a16:creationId xmlns:a16="http://schemas.microsoft.com/office/drawing/2014/main" id="{681DF160-9F8D-D0C6-CB00-DC2AA8814D79}"/>
              </a:ext>
            </a:extLst>
          </p:cNvPr>
          <p:cNvCxnSpPr/>
          <p:nvPr/>
        </p:nvCxnSpPr>
        <p:spPr>
          <a:xfrm>
            <a:off x="3155957" y="6504821"/>
            <a:ext cx="0" cy="261739"/>
          </a:xfrm>
          <a:prstGeom prst="line">
            <a:avLst/>
          </a:prstGeom>
        </p:spPr>
        <p:style>
          <a:lnRef idx="3">
            <a:schemeClr val="dk1"/>
          </a:lnRef>
          <a:fillRef idx="0">
            <a:schemeClr val="dk1"/>
          </a:fillRef>
          <a:effectRef idx="2">
            <a:schemeClr val="dk1"/>
          </a:effectRef>
          <a:fontRef idx="minor">
            <a:schemeClr val="tx1"/>
          </a:fontRef>
        </p:style>
      </p:cxnSp>
      <p:cxnSp>
        <p:nvCxnSpPr>
          <p:cNvPr id="104" name="Straight Connector 103">
            <a:extLst>
              <a:ext uri="{FF2B5EF4-FFF2-40B4-BE49-F238E27FC236}">
                <a16:creationId xmlns:a16="http://schemas.microsoft.com/office/drawing/2014/main" id="{9AE71AB2-8E2E-9F2E-5F86-C4D03CF44499}"/>
              </a:ext>
            </a:extLst>
          </p:cNvPr>
          <p:cNvCxnSpPr/>
          <p:nvPr/>
        </p:nvCxnSpPr>
        <p:spPr>
          <a:xfrm>
            <a:off x="3155957" y="6756400"/>
            <a:ext cx="7562843" cy="0"/>
          </a:xfrm>
          <a:prstGeom prst="line">
            <a:avLst/>
          </a:prstGeom>
        </p:spPr>
        <p:style>
          <a:lnRef idx="3">
            <a:schemeClr val="dk1"/>
          </a:lnRef>
          <a:fillRef idx="0">
            <a:schemeClr val="dk1"/>
          </a:fillRef>
          <a:effectRef idx="2">
            <a:schemeClr val="dk1"/>
          </a:effectRef>
          <a:fontRef idx="minor">
            <a:schemeClr val="tx1"/>
          </a:fontRef>
        </p:style>
      </p:cxnSp>
      <p:cxnSp>
        <p:nvCxnSpPr>
          <p:cNvPr id="106" name="Straight Connector 105">
            <a:extLst>
              <a:ext uri="{FF2B5EF4-FFF2-40B4-BE49-F238E27FC236}">
                <a16:creationId xmlns:a16="http://schemas.microsoft.com/office/drawing/2014/main" id="{8A5013FA-4017-809E-3FF2-EA3FB23C2F96}"/>
              </a:ext>
            </a:extLst>
          </p:cNvPr>
          <p:cNvCxnSpPr/>
          <p:nvPr/>
        </p:nvCxnSpPr>
        <p:spPr>
          <a:xfrm flipV="1">
            <a:off x="10668000" y="3247664"/>
            <a:ext cx="0" cy="3518896"/>
          </a:xfrm>
          <a:prstGeom prst="line">
            <a:avLst/>
          </a:prstGeom>
        </p:spPr>
        <p:style>
          <a:lnRef idx="3">
            <a:schemeClr val="dk1"/>
          </a:lnRef>
          <a:fillRef idx="0">
            <a:schemeClr val="dk1"/>
          </a:fillRef>
          <a:effectRef idx="2">
            <a:schemeClr val="dk1"/>
          </a:effectRef>
          <a:fontRef idx="minor">
            <a:schemeClr val="tx1"/>
          </a:fontRef>
        </p:style>
      </p:cxnSp>
      <p:cxnSp>
        <p:nvCxnSpPr>
          <p:cNvPr id="112" name="Straight Arrow Connector 111">
            <a:extLst>
              <a:ext uri="{FF2B5EF4-FFF2-40B4-BE49-F238E27FC236}">
                <a16:creationId xmlns:a16="http://schemas.microsoft.com/office/drawing/2014/main" id="{B4E61E80-DBB2-367B-7113-1058E1849252}"/>
              </a:ext>
            </a:extLst>
          </p:cNvPr>
          <p:cNvCxnSpPr/>
          <p:nvPr/>
        </p:nvCxnSpPr>
        <p:spPr>
          <a:xfrm flipH="1">
            <a:off x="9701705" y="3247664"/>
            <a:ext cx="9662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4" name="Straight Connector 113">
            <a:extLst>
              <a:ext uri="{FF2B5EF4-FFF2-40B4-BE49-F238E27FC236}">
                <a16:creationId xmlns:a16="http://schemas.microsoft.com/office/drawing/2014/main" id="{7B234165-6C75-38BF-0C31-12FA58965688}"/>
              </a:ext>
            </a:extLst>
          </p:cNvPr>
          <p:cNvCxnSpPr/>
          <p:nvPr/>
        </p:nvCxnSpPr>
        <p:spPr>
          <a:xfrm flipV="1">
            <a:off x="6171260" y="3547821"/>
            <a:ext cx="0" cy="225526"/>
          </a:xfrm>
          <a:prstGeom prst="line">
            <a:avLst/>
          </a:prstGeom>
        </p:spPr>
        <p:style>
          <a:lnRef idx="3">
            <a:schemeClr val="dk1"/>
          </a:lnRef>
          <a:fillRef idx="0">
            <a:schemeClr val="dk1"/>
          </a:fillRef>
          <a:effectRef idx="2">
            <a:schemeClr val="dk1"/>
          </a:effectRef>
          <a:fontRef idx="minor">
            <a:schemeClr val="tx1"/>
          </a:fontRef>
        </p:style>
      </p:cxnSp>
      <p:cxnSp>
        <p:nvCxnSpPr>
          <p:cNvPr id="119" name="Straight Connector 118">
            <a:extLst>
              <a:ext uri="{FF2B5EF4-FFF2-40B4-BE49-F238E27FC236}">
                <a16:creationId xmlns:a16="http://schemas.microsoft.com/office/drawing/2014/main" id="{3780EAD4-5B83-01EA-106B-8D0F6E85468B}"/>
              </a:ext>
            </a:extLst>
          </p:cNvPr>
          <p:cNvCxnSpPr/>
          <p:nvPr/>
        </p:nvCxnSpPr>
        <p:spPr>
          <a:xfrm>
            <a:off x="3155957" y="4782474"/>
            <a:ext cx="0" cy="17016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30218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A10DB9-2B50-1B24-9B5A-04EA4F4D4DB6}"/>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59743" y="0"/>
            <a:ext cx="13048155" cy="6858000"/>
          </a:xfrm>
          <a:prstGeom prst="rect">
            <a:avLst/>
          </a:prstGeom>
        </p:spPr>
      </p:pic>
      <p:pic>
        <p:nvPicPr>
          <p:cNvPr id="3" name="Picture 2">
            <a:extLst>
              <a:ext uri="{FF2B5EF4-FFF2-40B4-BE49-F238E27FC236}">
                <a16:creationId xmlns:a16="http://schemas.microsoft.com/office/drawing/2014/main" id="{B7FD0E55-982A-C366-9EEF-DEA6C6898E6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952982" y="313567"/>
            <a:ext cx="10727742" cy="6427510"/>
          </a:xfrm>
          <a:prstGeom prst="rect">
            <a:avLst/>
          </a:prstGeom>
        </p:spPr>
      </p:pic>
      <p:sp>
        <p:nvSpPr>
          <p:cNvPr id="9" name="TextBox 8">
            <a:extLst>
              <a:ext uri="{FF2B5EF4-FFF2-40B4-BE49-F238E27FC236}">
                <a16:creationId xmlns:a16="http://schemas.microsoft.com/office/drawing/2014/main" id="{AC222528-16B6-870A-8888-AEF03F9673AF}"/>
              </a:ext>
            </a:extLst>
          </p:cNvPr>
          <p:cNvSpPr txBox="1"/>
          <p:nvPr/>
        </p:nvSpPr>
        <p:spPr>
          <a:xfrm>
            <a:off x="1022555" y="313567"/>
            <a:ext cx="3179781" cy="769441"/>
          </a:xfrm>
          <a:prstGeom prst="rect">
            <a:avLst/>
          </a:prstGeom>
          <a:noFill/>
        </p:spPr>
        <p:txBody>
          <a:bodyPr wrap="none" rtlCol="0">
            <a:spAutoFit/>
          </a:bodyPr>
          <a:lstStyle/>
          <a:p>
            <a:r>
              <a:rPr lang="en-IN" sz="4400" u="sng" dirty="0">
                <a:solidFill>
                  <a:schemeClr val="tx2"/>
                </a:solidFill>
              </a:rPr>
              <a:t>ER DIAGRAM</a:t>
            </a:r>
          </a:p>
        </p:txBody>
      </p:sp>
    </p:spTree>
    <p:extLst>
      <p:ext uri="{BB962C8B-B14F-4D97-AF65-F5344CB8AC3E}">
        <p14:creationId xmlns:p14="http://schemas.microsoft.com/office/powerpoint/2010/main" val="1561268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train on the tracks&#10;&#10;Description automatically generated">
            <a:extLst>
              <a:ext uri="{FF2B5EF4-FFF2-40B4-BE49-F238E27FC236}">
                <a16:creationId xmlns:a16="http://schemas.microsoft.com/office/drawing/2014/main" id="{7F1D7B0B-CCA8-4710-5333-130BE3836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Oval 13">
            <a:extLst>
              <a:ext uri="{FF2B5EF4-FFF2-40B4-BE49-F238E27FC236}">
                <a16:creationId xmlns:a16="http://schemas.microsoft.com/office/drawing/2014/main" id="{3BEF2B12-658C-04F0-87B7-094E6EF5926D}"/>
              </a:ext>
            </a:extLst>
          </p:cNvPr>
          <p:cNvSpPr/>
          <p:nvPr/>
        </p:nvSpPr>
        <p:spPr>
          <a:xfrm>
            <a:off x="-2273300" y="-779621"/>
            <a:ext cx="8582660" cy="8125301"/>
          </a:xfrm>
          <a:prstGeom prst="ellipse">
            <a:avLst/>
          </a:prstGeom>
          <a:solidFill>
            <a:schemeClr val="tx1">
              <a:lumMod val="95000"/>
              <a:lumOff val="5000"/>
              <a:alpha val="8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C45D4F-26B3-5543-179E-A45B5AB3F017}"/>
              </a:ext>
            </a:extLst>
          </p:cNvPr>
          <p:cNvSpPr/>
          <p:nvPr/>
        </p:nvSpPr>
        <p:spPr>
          <a:xfrm>
            <a:off x="8097520" y="-899160"/>
            <a:ext cx="4488180" cy="3299470"/>
          </a:xfrm>
          <a:prstGeom prst="ellipse">
            <a:avLst/>
          </a:prstGeom>
          <a:solidFill>
            <a:schemeClr val="tx1">
              <a:lumMod val="95000"/>
              <a:lumOff val="5000"/>
              <a:alpha val="8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81DC8271-6E29-4ACC-0A27-FBC2BB8D7233}"/>
              </a:ext>
            </a:extLst>
          </p:cNvPr>
          <p:cNvSpPr txBox="1"/>
          <p:nvPr/>
        </p:nvSpPr>
        <p:spPr>
          <a:xfrm>
            <a:off x="8097520" y="427409"/>
            <a:ext cx="4271010" cy="646331"/>
          </a:xfrm>
          <a:prstGeom prst="rect">
            <a:avLst/>
          </a:prstGeom>
          <a:noFill/>
        </p:spPr>
        <p:txBody>
          <a:bodyPr wrap="square" rtlCol="0">
            <a:spAutoFit/>
          </a:bodyPr>
          <a:lstStyle/>
          <a:p>
            <a:r>
              <a:rPr lang="en-IN" sz="3600" b="1" u="sng" dirty="0">
                <a:solidFill>
                  <a:schemeClr val="accent2">
                    <a:lumMod val="75000"/>
                  </a:schemeClr>
                </a:solidFill>
                <a:latin typeface="Arial Black" panose="020B0A04020102020204" pitchFamily="34" charset="0"/>
              </a:rPr>
              <a:t>METHODOLOGY</a:t>
            </a:r>
          </a:p>
        </p:txBody>
      </p:sp>
      <p:sp>
        <p:nvSpPr>
          <p:cNvPr id="27" name="TextBox 26">
            <a:extLst>
              <a:ext uri="{FF2B5EF4-FFF2-40B4-BE49-F238E27FC236}">
                <a16:creationId xmlns:a16="http://schemas.microsoft.com/office/drawing/2014/main" id="{D256B8C2-AC54-9B7A-6C2B-993F4A23294D}"/>
              </a:ext>
            </a:extLst>
          </p:cNvPr>
          <p:cNvSpPr txBox="1"/>
          <p:nvPr/>
        </p:nvSpPr>
        <p:spPr>
          <a:xfrm>
            <a:off x="0" y="320456"/>
            <a:ext cx="6309360" cy="6217087"/>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The methodology for making this project</a:t>
            </a:r>
          </a:p>
          <a:p>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clearly defines the functiona</a:t>
            </a:r>
            <a:r>
              <a:rPr lang="en-US" sz="2000" b="1" dirty="0">
                <a:solidFill>
                  <a:schemeClr val="accent2">
                    <a:lumMod val="75000"/>
                  </a:schemeClr>
                </a:solidFill>
                <a:ea typeface="Bookman Old Style" panose="02050604050505020204" pitchFamily="18" charset="0"/>
                <a:cs typeface="Bookman Old Style" panose="02050604050505020204" pitchFamily="18" charset="0"/>
              </a:rPr>
              <a:t>l</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ities required in </a:t>
            </a:r>
          </a:p>
          <a:p>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the </a:t>
            </a:r>
            <a:r>
              <a:rPr lang="en-US" sz="2000" b="1" dirty="0" err="1">
                <a:solidFill>
                  <a:schemeClr val="accent2">
                    <a:lumMod val="75000"/>
                  </a:schemeClr>
                </a:solidFill>
                <a:effectLst/>
                <a:ea typeface="Bookman Old Style" panose="02050604050505020204" pitchFamily="18" charset="0"/>
                <a:cs typeface="Bookman Old Style" panose="02050604050505020204" pitchFamily="18" charset="0"/>
              </a:rPr>
              <a:t>system,considering</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aspects like ticket booking</a:t>
            </a:r>
          </a:p>
          <a:p>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,train </a:t>
            </a:r>
            <a:r>
              <a:rPr lang="en-US" sz="2000" b="1" dirty="0" err="1">
                <a:solidFill>
                  <a:schemeClr val="accent2">
                    <a:lumMod val="75000"/>
                  </a:schemeClr>
                </a:solidFill>
                <a:effectLst/>
                <a:ea typeface="Bookman Old Style" panose="02050604050505020204" pitchFamily="18" charset="0"/>
                <a:cs typeface="Bookman Old Style" panose="02050604050505020204" pitchFamily="18" charset="0"/>
              </a:rPr>
              <a:t>schedules,passenger</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a:t>
            </a:r>
            <a:r>
              <a:rPr lang="en-US" sz="2000" b="1" dirty="0" err="1">
                <a:solidFill>
                  <a:schemeClr val="accent2">
                    <a:lumMod val="75000"/>
                  </a:schemeClr>
                </a:solidFill>
                <a:effectLst/>
                <a:ea typeface="Bookman Old Style" panose="02050604050505020204" pitchFamily="18" charset="0"/>
                <a:cs typeface="Bookman Old Style" panose="02050604050505020204" pitchFamily="18" charset="0"/>
              </a:rPr>
              <a:t>information,and</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a:t>
            </a:r>
          </a:p>
          <a:p>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administrative </a:t>
            </a:r>
            <a:r>
              <a:rPr lang="en-US" sz="2000" b="1" dirty="0" err="1">
                <a:solidFill>
                  <a:schemeClr val="accent2">
                    <a:lumMod val="75000"/>
                  </a:schemeClr>
                </a:solidFill>
                <a:effectLst/>
                <a:ea typeface="Bookman Old Style" panose="02050604050505020204" pitchFamily="18" charset="0"/>
                <a:cs typeface="Bookman Old Style" panose="02050604050505020204" pitchFamily="18" charset="0"/>
              </a:rPr>
              <a:t>features.It</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also identify the entities</a:t>
            </a:r>
          </a:p>
          <a:p>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(e.g., trains, </a:t>
            </a:r>
            <a:r>
              <a:rPr lang="en-US" sz="2000" b="1" dirty="0" err="1">
                <a:solidFill>
                  <a:schemeClr val="accent2">
                    <a:lumMod val="75000"/>
                  </a:schemeClr>
                </a:solidFill>
                <a:effectLst/>
                <a:ea typeface="Bookman Old Style" panose="02050604050505020204" pitchFamily="18" charset="0"/>
                <a:cs typeface="Bookman Old Style" panose="02050604050505020204" pitchFamily="18" charset="0"/>
              </a:rPr>
              <a:t>stations,users</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their attributes, and </a:t>
            </a:r>
            <a:r>
              <a:rPr lang="en-US" sz="2000" b="1" dirty="0" err="1">
                <a:solidFill>
                  <a:schemeClr val="accent2">
                    <a:lumMod val="75000"/>
                  </a:schemeClr>
                </a:solidFill>
                <a:effectLst/>
                <a:ea typeface="Bookman Old Style" panose="02050604050505020204" pitchFamily="18" charset="0"/>
                <a:cs typeface="Bookman Old Style" panose="02050604050505020204" pitchFamily="18" charset="0"/>
              </a:rPr>
              <a:t>relationships.It</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creates a normalized database schema to ensure data </a:t>
            </a:r>
            <a:r>
              <a:rPr lang="en-US" sz="2000" b="1" dirty="0" err="1">
                <a:solidFill>
                  <a:schemeClr val="accent2">
                    <a:lumMod val="75000"/>
                  </a:schemeClr>
                </a:solidFill>
                <a:effectLst/>
                <a:ea typeface="Bookman Old Style" panose="02050604050505020204" pitchFamily="18" charset="0"/>
                <a:cs typeface="Bookman Old Style" panose="02050604050505020204" pitchFamily="18" charset="0"/>
              </a:rPr>
              <a:t>integrity.Implement</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the designed database</a:t>
            </a:r>
          </a:p>
          <a:p>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schema in MySQL by creating tables for each entity with appropriate datatypes and constraints.</a:t>
            </a:r>
          </a:p>
          <a:p>
            <a:endParaRPr lang="en-US" sz="2000" b="1" dirty="0">
              <a:solidFill>
                <a:schemeClr val="accent2">
                  <a:lumMod val="75000"/>
                </a:schemeClr>
              </a:solidFill>
              <a:effectLst/>
              <a:ea typeface="Bookman Old Style" panose="02050604050505020204" pitchFamily="18" charset="0"/>
              <a:cs typeface="Bookman Old Style" panose="02050604050505020204" pitchFamily="18" charset="0"/>
            </a:endParaRPr>
          </a:p>
          <a:p>
            <a:pPr marL="285750" indent="-285750">
              <a:buFont typeface="Arial" panose="020B0604020202020204" pitchFamily="34" charset="0"/>
              <a:buChar char="•"/>
            </a:pP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Inserting the sample data into the tables to simulate a </a:t>
            </a:r>
          </a:p>
          <a:p>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realistic environment for testing and </a:t>
            </a:r>
            <a:r>
              <a:rPr lang="en-US" sz="2000" b="1" dirty="0" err="1">
                <a:solidFill>
                  <a:schemeClr val="accent2">
                    <a:lumMod val="75000"/>
                  </a:schemeClr>
                </a:solidFill>
                <a:effectLst/>
                <a:ea typeface="Bookman Old Style" panose="02050604050505020204" pitchFamily="18" charset="0"/>
                <a:cs typeface="Bookman Old Style" panose="02050604050505020204" pitchFamily="18" charset="0"/>
              </a:rPr>
              <a:t>development.It</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develops SQL queries for common operations such as retrieving train schedules, booking tickets, updating passenger </a:t>
            </a:r>
            <a:r>
              <a:rPr lang="en-US" sz="2000" b="1" dirty="0" err="1">
                <a:solidFill>
                  <a:schemeClr val="accent2">
                    <a:lumMod val="75000"/>
                  </a:schemeClr>
                </a:solidFill>
                <a:effectLst/>
                <a:ea typeface="Bookman Old Style" panose="02050604050505020204" pitchFamily="18" charset="0"/>
                <a:cs typeface="Bookman Old Style" panose="02050604050505020204" pitchFamily="18" charset="0"/>
              </a:rPr>
              <a:t>details,and</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generating reports uses MySQL stored procedures for complex queries and triggers </a:t>
            </a:r>
          </a:p>
          <a:p>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to automate certain actions, enhancing system </a:t>
            </a:r>
          </a:p>
          <a:p>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efficiency.</a:t>
            </a:r>
          </a:p>
          <a:p>
            <a:endParaRPr lang="en-IN" dirty="0"/>
          </a:p>
        </p:txBody>
      </p:sp>
    </p:spTree>
    <p:extLst>
      <p:ext uri="{BB962C8B-B14F-4D97-AF65-F5344CB8AC3E}">
        <p14:creationId xmlns:p14="http://schemas.microsoft.com/office/powerpoint/2010/main" val="3712915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rain on the tracks&#10;&#10;Description automatically generated">
            <a:extLst>
              <a:ext uri="{FF2B5EF4-FFF2-40B4-BE49-F238E27FC236}">
                <a16:creationId xmlns:a16="http://schemas.microsoft.com/office/drawing/2014/main" id="{FED08F78-807C-5CAE-C370-381718C00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717"/>
            <a:ext cx="12192000" cy="8133433"/>
          </a:xfrm>
          <a:prstGeom prst="rect">
            <a:avLst/>
          </a:prstGeom>
          <a:blipFill>
            <a:blip r:embed="rId3">
              <a:alphaModFix amt="31000"/>
            </a:blip>
            <a:stretch>
              <a:fillRect/>
            </a:stretch>
          </a:blipFill>
        </p:spPr>
      </p:pic>
      <p:sp>
        <p:nvSpPr>
          <p:cNvPr id="2" name="Flowchart: Data 1">
            <a:extLst>
              <a:ext uri="{FF2B5EF4-FFF2-40B4-BE49-F238E27FC236}">
                <a16:creationId xmlns:a16="http://schemas.microsoft.com/office/drawing/2014/main" id="{055BB9B0-156A-E67D-44D4-AF6E80C565F6}"/>
              </a:ext>
            </a:extLst>
          </p:cNvPr>
          <p:cNvSpPr/>
          <p:nvPr/>
        </p:nvSpPr>
        <p:spPr>
          <a:xfrm rot="1950532">
            <a:off x="5662502" y="-1040155"/>
            <a:ext cx="8600527" cy="11556619"/>
          </a:xfrm>
          <a:prstGeom prst="flowChartInputOutput">
            <a:avLst/>
          </a:prstGeom>
          <a:solidFill>
            <a:schemeClr val="tx1">
              <a:lumMod val="95000"/>
              <a:lumOff val="5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514B98B-3625-FFE2-7E88-4BF2927BA385}"/>
              </a:ext>
            </a:extLst>
          </p:cNvPr>
          <p:cNvSpPr txBox="1"/>
          <p:nvPr/>
        </p:nvSpPr>
        <p:spPr>
          <a:xfrm>
            <a:off x="4953000" y="1681223"/>
            <a:ext cx="12466320" cy="3785652"/>
          </a:xfrm>
          <a:prstGeom prst="rect">
            <a:avLst/>
          </a:prstGeom>
          <a:noFill/>
        </p:spPr>
        <p:txBody>
          <a:bodyPr wrap="square" rtlCol="0">
            <a:spAutoFit/>
          </a:bodyPr>
          <a:lstStyle/>
          <a:p>
            <a:r>
              <a:rPr lang="en-US" sz="2000" b="1" dirty="0">
                <a:solidFill>
                  <a:schemeClr val="accent2">
                    <a:lumMod val="75000"/>
                  </a:schemeClr>
                </a:solidFill>
                <a:latin typeface="Bookman Old Style" panose="02050604050505020204" pitchFamily="18" charset="0"/>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Implement a secure login </a:t>
            </a:r>
          </a:p>
          <a:p>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system with user roles to control access</a:t>
            </a:r>
          </a:p>
          <a:p>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to different  functionalities.</a:t>
            </a:r>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It builds a user-</a:t>
            </a:r>
          </a:p>
          <a:p>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friendly interface for interacting with the</a:t>
            </a:r>
          </a:p>
          <a:p>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system, incorporating </a:t>
            </a:r>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forms for data input and </a:t>
            </a:r>
          </a:p>
          <a:p>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views to display information. Implement the </a:t>
            </a:r>
          </a:p>
          <a:p>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backend</a:t>
            </a:r>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logic to handle user requests, process data, </a:t>
            </a:r>
          </a:p>
          <a:p>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and interact with the database using a programming </a:t>
            </a:r>
          </a:p>
          <a:p>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language (e.g., </a:t>
            </a:r>
            <a:r>
              <a:rPr lang="en-US" sz="2000" b="1" dirty="0" err="1">
                <a:solidFill>
                  <a:schemeClr val="accent2">
                    <a:lumMod val="75000"/>
                  </a:schemeClr>
                </a:solidFill>
                <a:effectLst/>
                <a:ea typeface="Bookman Old Style" panose="02050604050505020204" pitchFamily="18" charset="0"/>
                <a:cs typeface="Bookman Old Style" panose="02050604050505020204" pitchFamily="18" charset="0"/>
              </a:rPr>
              <a:t>Python,Java</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and a web framework if</a:t>
            </a:r>
          </a:p>
          <a:p>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applicable. Conduct thorough testing of the system to</a:t>
            </a:r>
          </a:p>
          <a:p>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identify and fix any bugs or </a:t>
            </a:r>
            <a:r>
              <a:rPr lang="en-US" sz="2000" b="1" dirty="0" err="1">
                <a:solidFill>
                  <a:schemeClr val="accent2">
                    <a:lumMod val="75000"/>
                  </a:schemeClr>
                </a:solidFill>
                <a:effectLst/>
                <a:ea typeface="Bookman Old Style" panose="02050604050505020204" pitchFamily="18" charset="0"/>
                <a:cs typeface="Bookman Old Style" panose="02050604050505020204" pitchFamily="18" charset="0"/>
              </a:rPr>
              <a:t>issues.Verify</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that the system meets</a:t>
            </a:r>
          </a:p>
          <a:p>
            <a:r>
              <a:rPr lang="en-US" sz="2000" b="1" dirty="0">
                <a:solidFill>
                  <a:schemeClr val="accent2">
                    <a:lumMod val="75000"/>
                  </a:schemeClr>
                </a:solidFill>
                <a:ea typeface="Bookman Old Style" panose="02050604050505020204" pitchFamily="18" charset="0"/>
                <a:cs typeface="Bookman Old Style" panose="02050604050505020204" pitchFamily="18" charset="0"/>
              </a:rPr>
              <a:t>   </a:t>
            </a:r>
            <a:r>
              <a:rPr lang="en-US" sz="2000" b="1" dirty="0">
                <a:solidFill>
                  <a:schemeClr val="accent2">
                    <a:lumMod val="75000"/>
                  </a:schemeClr>
                </a:solidFill>
                <a:effectLst/>
                <a:ea typeface="Bookman Old Style" panose="02050604050505020204" pitchFamily="18" charset="0"/>
                <a:cs typeface="Bookman Old Style" panose="02050604050505020204" pitchFamily="18" charset="0"/>
              </a:rPr>
              <a:t> the specified requirements</a:t>
            </a:r>
            <a:r>
              <a:rPr lang="en-US" sz="2000" dirty="0">
                <a:solidFill>
                  <a:schemeClr val="accent2">
                    <a:lumMod val="75000"/>
                  </a:schemeClr>
                </a:solidFill>
                <a:effectLst/>
                <a:ea typeface="Bookman Old Style" panose="02050604050505020204" pitchFamily="18" charset="0"/>
                <a:cs typeface="Bookman Old Style" panose="02050604050505020204" pitchFamily="18" charset="0"/>
              </a:rPr>
              <a:t>.</a:t>
            </a:r>
            <a:endParaRPr lang="en-IN" sz="2000" dirty="0">
              <a:solidFill>
                <a:schemeClr val="accent2">
                  <a:lumMod val="75000"/>
                </a:schemeClr>
              </a:solidFill>
              <a:effectLst/>
              <a:ea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C17E76E5-46BF-1314-B790-B9F326D113FC}"/>
                  </a:ext>
                </a:extLst>
              </p14:cNvPr>
              <p14:cNvContentPartPr/>
              <p14:nvPr/>
            </p14:nvContentPartPr>
            <p14:xfrm>
              <a:off x="8345760" y="1813800"/>
              <a:ext cx="21240" cy="360"/>
            </p14:xfrm>
          </p:contentPart>
        </mc:Choice>
        <mc:Fallback xmlns="">
          <p:pic>
            <p:nvPicPr>
              <p:cNvPr id="7" name="Ink 6">
                <a:extLst>
                  <a:ext uri="{FF2B5EF4-FFF2-40B4-BE49-F238E27FC236}">
                    <a16:creationId xmlns:a16="http://schemas.microsoft.com/office/drawing/2014/main" id="{C17E76E5-46BF-1314-B790-B9F326D113FC}"/>
                  </a:ext>
                </a:extLst>
              </p:cNvPr>
              <p:cNvPicPr/>
              <p:nvPr/>
            </p:nvPicPr>
            <p:blipFill>
              <a:blip r:embed="rId5"/>
              <a:stretch>
                <a:fillRect/>
              </a:stretch>
            </p:blipFill>
            <p:spPr>
              <a:xfrm>
                <a:off x="8336760" y="1804800"/>
                <a:ext cx="3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BCB57207-E01A-CB53-C312-A08D7B30CEE1}"/>
                  </a:ext>
                </a:extLst>
              </p14:cNvPr>
              <p14:cNvContentPartPr/>
              <p14:nvPr/>
            </p14:nvContentPartPr>
            <p14:xfrm>
              <a:off x="8366280" y="1813800"/>
              <a:ext cx="360" cy="360"/>
            </p14:xfrm>
          </p:contentPart>
        </mc:Choice>
        <mc:Fallback xmlns="">
          <p:pic>
            <p:nvPicPr>
              <p:cNvPr id="8" name="Ink 7">
                <a:extLst>
                  <a:ext uri="{FF2B5EF4-FFF2-40B4-BE49-F238E27FC236}">
                    <a16:creationId xmlns:a16="http://schemas.microsoft.com/office/drawing/2014/main" id="{BCB57207-E01A-CB53-C312-A08D7B30CEE1}"/>
                  </a:ext>
                </a:extLst>
              </p:cNvPr>
              <p:cNvPicPr/>
              <p:nvPr/>
            </p:nvPicPr>
            <p:blipFill>
              <a:blip r:embed="rId7"/>
              <a:stretch>
                <a:fillRect/>
              </a:stretch>
            </p:blipFill>
            <p:spPr>
              <a:xfrm>
                <a:off x="8357640" y="1804800"/>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FA54B243-1416-0FD6-7C74-125435DDB336}"/>
                  </a:ext>
                </a:extLst>
              </p14:cNvPr>
              <p14:cNvContentPartPr/>
              <p14:nvPr/>
            </p14:nvContentPartPr>
            <p14:xfrm>
              <a:off x="-1264800" y="289560"/>
              <a:ext cx="360" cy="360"/>
            </p14:xfrm>
          </p:contentPart>
        </mc:Choice>
        <mc:Fallback xmlns="">
          <p:pic>
            <p:nvPicPr>
              <p:cNvPr id="13" name="Ink 12">
                <a:extLst>
                  <a:ext uri="{FF2B5EF4-FFF2-40B4-BE49-F238E27FC236}">
                    <a16:creationId xmlns:a16="http://schemas.microsoft.com/office/drawing/2014/main" id="{FA54B243-1416-0FD6-7C74-125435DDB336}"/>
                  </a:ext>
                </a:extLst>
              </p:cNvPr>
              <p:cNvPicPr/>
              <p:nvPr/>
            </p:nvPicPr>
            <p:blipFill>
              <a:blip r:embed="rId9"/>
              <a:stretch>
                <a:fillRect/>
              </a:stretch>
            </p:blipFill>
            <p:spPr>
              <a:xfrm>
                <a:off x="-1282800" y="271560"/>
                <a:ext cx="36000" cy="36000"/>
              </a:xfrm>
              <a:prstGeom prst="rect">
                <a:avLst/>
              </a:prstGeom>
            </p:spPr>
          </p:pic>
        </mc:Fallback>
      </mc:AlternateContent>
    </p:spTree>
    <p:extLst>
      <p:ext uri="{BB962C8B-B14F-4D97-AF65-F5344CB8AC3E}">
        <p14:creationId xmlns:p14="http://schemas.microsoft.com/office/powerpoint/2010/main" val="240457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rain with blue seats and fans&#10;&#10;Description automatically generated">
            <a:extLst>
              <a:ext uri="{FF2B5EF4-FFF2-40B4-BE49-F238E27FC236}">
                <a16:creationId xmlns:a16="http://schemas.microsoft.com/office/drawing/2014/main" id="{8BF00584-4449-C9D2-F5F4-F46A2FFBB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627776A4-3DC2-31D8-FE60-469C6255B63A}"/>
              </a:ext>
            </a:extLst>
          </p:cNvPr>
          <p:cNvSpPr/>
          <p:nvPr/>
        </p:nvSpPr>
        <p:spPr>
          <a:xfrm>
            <a:off x="3025140" y="-3020702"/>
            <a:ext cx="5059680" cy="4340506"/>
          </a:xfrm>
          <a:prstGeom prst="roundRect">
            <a:avLst/>
          </a:prstGeom>
          <a:solidFill>
            <a:schemeClr val="accent3">
              <a:lumMod val="60000"/>
              <a:lumOff val="40000"/>
              <a:alpha val="5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CAB7CA8E-FFB1-A7A3-288E-006ADD771579}"/>
              </a:ext>
            </a:extLst>
          </p:cNvPr>
          <p:cNvSpPr/>
          <p:nvPr/>
        </p:nvSpPr>
        <p:spPr>
          <a:xfrm>
            <a:off x="0" y="4846321"/>
            <a:ext cx="12192000" cy="4340506"/>
          </a:xfrm>
          <a:prstGeom prst="roundRect">
            <a:avLst/>
          </a:prstGeom>
          <a:solidFill>
            <a:schemeClr val="accent3">
              <a:lumMod val="60000"/>
              <a:lumOff val="40000"/>
              <a:alpha val="5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CF945A6A-DCCA-2181-FC88-977690AD26E9}"/>
              </a:ext>
            </a:extLst>
          </p:cNvPr>
          <p:cNvSpPr txBox="1"/>
          <p:nvPr/>
        </p:nvSpPr>
        <p:spPr>
          <a:xfrm>
            <a:off x="3634740" y="316760"/>
            <a:ext cx="4602480" cy="830997"/>
          </a:xfrm>
          <a:prstGeom prst="rect">
            <a:avLst/>
          </a:prstGeom>
          <a:noFill/>
        </p:spPr>
        <p:txBody>
          <a:bodyPr wrap="square" rtlCol="0">
            <a:spAutoFit/>
          </a:bodyPr>
          <a:lstStyle/>
          <a:p>
            <a:r>
              <a:rPr lang="en-IN" sz="4800" b="1" u="sng" dirty="0">
                <a:solidFill>
                  <a:schemeClr val="tx2">
                    <a:lumMod val="75000"/>
                  </a:schemeClr>
                </a:solidFill>
                <a:latin typeface="Arial Black" panose="020B0A04020102020204" pitchFamily="34" charset="0"/>
              </a:rPr>
              <a:t>OUTCOME</a:t>
            </a:r>
          </a:p>
        </p:txBody>
      </p:sp>
      <p:cxnSp>
        <p:nvCxnSpPr>
          <p:cNvPr id="8" name="Straight Connector 7">
            <a:extLst>
              <a:ext uri="{FF2B5EF4-FFF2-40B4-BE49-F238E27FC236}">
                <a16:creationId xmlns:a16="http://schemas.microsoft.com/office/drawing/2014/main" id="{3E87B339-16FE-129C-E491-A8B8E6BE32FA}"/>
              </a:ext>
            </a:extLst>
          </p:cNvPr>
          <p:cNvCxnSpPr/>
          <p:nvPr/>
        </p:nvCxnSpPr>
        <p:spPr>
          <a:xfrm>
            <a:off x="6583680" y="2639607"/>
            <a:ext cx="2545080" cy="46935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3066471-93DC-F4F6-366B-1BA016212827}"/>
              </a:ext>
            </a:extLst>
          </p:cNvPr>
          <p:cNvSpPr txBox="1"/>
          <p:nvPr/>
        </p:nvSpPr>
        <p:spPr>
          <a:xfrm>
            <a:off x="5791200" y="2842260"/>
            <a:ext cx="914400" cy="400110"/>
          </a:xfrm>
          <a:prstGeom prst="rect">
            <a:avLst/>
          </a:prstGeom>
          <a:noFill/>
        </p:spPr>
        <p:txBody>
          <a:bodyPr wrap="square" rtlCol="0">
            <a:spAutoFit/>
          </a:bodyPr>
          <a:lstStyle/>
          <a:p>
            <a:endParaRPr lang="en-IN" sz="2000" b="1" dirty="0"/>
          </a:p>
        </p:txBody>
      </p:sp>
      <p:sp>
        <p:nvSpPr>
          <p:cNvPr id="4" name="TextBox 3">
            <a:extLst>
              <a:ext uri="{FF2B5EF4-FFF2-40B4-BE49-F238E27FC236}">
                <a16:creationId xmlns:a16="http://schemas.microsoft.com/office/drawing/2014/main" id="{99050C03-5DC9-50F7-5B00-590436419AE5}"/>
              </a:ext>
            </a:extLst>
          </p:cNvPr>
          <p:cNvSpPr txBox="1"/>
          <p:nvPr/>
        </p:nvSpPr>
        <p:spPr>
          <a:xfrm>
            <a:off x="366531" y="5005032"/>
            <a:ext cx="11458937" cy="1631216"/>
          </a:xfrm>
          <a:prstGeom prst="rect">
            <a:avLst/>
          </a:prstGeom>
          <a:noFill/>
        </p:spPr>
        <p:txBody>
          <a:bodyPr wrap="square" rtlCol="0">
            <a:spAutoFit/>
          </a:bodyPr>
          <a:lstStyle/>
          <a:p>
            <a:r>
              <a:rPr lang="en-US" sz="2000" b="1" dirty="0">
                <a:solidFill>
                  <a:schemeClr val="tx2">
                    <a:lumMod val="75000"/>
                  </a:schemeClr>
                </a:solidFill>
              </a:rPr>
              <a:t>The results of the railway station management system database project can be evaluated in terms of the system's performance, usability, and impact on railway station operations. Here are some possible results that can be expected from the project:</a:t>
            </a:r>
          </a:p>
          <a:p>
            <a:r>
              <a:rPr lang="en-US" sz="2000" b="1" dirty="0">
                <a:solidFill>
                  <a:schemeClr val="tx2">
                    <a:lumMod val="75000"/>
                  </a:schemeClr>
                </a:solidFill>
              </a:rPr>
              <a:t>1</a:t>
            </a:r>
            <a:r>
              <a:rPr lang="en-US" sz="2000" b="1" u="sng" dirty="0">
                <a:solidFill>
                  <a:schemeClr val="tx2">
                    <a:lumMod val="75000"/>
                  </a:schemeClr>
                </a:solidFill>
              </a:rPr>
              <a:t>. Improved Efficiency</a:t>
            </a:r>
            <a:r>
              <a:rPr lang="en-US" sz="2000" b="1" dirty="0">
                <a:solidFill>
                  <a:schemeClr val="tx2">
                    <a:lumMod val="75000"/>
                  </a:schemeClr>
                </a:solidFill>
              </a:rPr>
              <a:t>: Streamlined train operations, optimized resource allocation, and reduced delays contribute to overall efficiency in railway management.</a:t>
            </a:r>
            <a:endParaRPr lang="en-IN" sz="2000" b="1" dirty="0">
              <a:solidFill>
                <a:schemeClr val="tx2">
                  <a:lumMod val="75000"/>
                </a:schemeClr>
              </a:solidFill>
            </a:endParaRPr>
          </a:p>
        </p:txBody>
      </p:sp>
    </p:spTree>
    <p:extLst>
      <p:ext uri="{BB962C8B-B14F-4D97-AF65-F5344CB8AC3E}">
        <p14:creationId xmlns:p14="http://schemas.microsoft.com/office/powerpoint/2010/main" val="81471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89D77-0945-D233-B321-D79DDE19F525}"/>
            </a:ext>
          </a:extLst>
        </p:cNvPr>
        <p:cNvGrpSpPr/>
        <p:nvPr/>
      </p:nvGrpSpPr>
      <p:grpSpPr>
        <a:xfrm>
          <a:off x="0" y="0"/>
          <a:ext cx="0" cy="0"/>
          <a:chOff x="0" y="0"/>
          <a:chExt cx="0" cy="0"/>
        </a:xfrm>
      </p:grpSpPr>
      <p:pic>
        <p:nvPicPr>
          <p:cNvPr id="5" name="Picture 4" descr="A train with blue seats and fans&#10;&#10;Description automatically generated">
            <a:extLst>
              <a:ext uri="{FF2B5EF4-FFF2-40B4-BE49-F238E27FC236}">
                <a16:creationId xmlns:a16="http://schemas.microsoft.com/office/drawing/2014/main" id="{B4326200-186D-5BD2-7EC0-1C9AEEB73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9E2C5B29-8547-AA88-BD24-CB5A2BEA7A7A}"/>
              </a:ext>
            </a:extLst>
          </p:cNvPr>
          <p:cNvSpPr/>
          <p:nvPr/>
        </p:nvSpPr>
        <p:spPr>
          <a:xfrm>
            <a:off x="3025140" y="-3020702"/>
            <a:ext cx="5059680" cy="4340506"/>
          </a:xfrm>
          <a:prstGeom prst="roundRect">
            <a:avLst/>
          </a:prstGeom>
          <a:solidFill>
            <a:schemeClr val="accent3">
              <a:lumMod val="60000"/>
              <a:lumOff val="40000"/>
              <a:alpha val="5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CF006524-1EB9-41D7-21D6-DB6206C8C359}"/>
              </a:ext>
            </a:extLst>
          </p:cNvPr>
          <p:cNvSpPr/>
          <p:nvPr/>
        </p:nvSpPr>
        <p:spPr>
          <a:xfrm>
            <a:off x="0" y="3615631"/>
            <a:ext cx="12191999" cy="4074289"/>
          </a:xfrm>
          <a:prstGeom prst="roundRect">
            <a:avLst/>
          </a:prstGeom>
          <a:solidFill>
            <a:schemeClr val="accent3">
              <a:lumMod val="60000"/>
              <a:lumOff val="40000"/>
              <a:alpha val="5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59011B74-CC83-55D5-815D-474749594691}"/>
              </a:ext>
            </a:extLst>
          </p:cNvPr>
          <p:cNvSpPr txBox="1"/>
          <p:nvPr/>
        </p:nvSpPr>
        <p:spPr>
          <a:xfrm>
            <a:off x="3634740" y="316760"/>
            <a:ext cx="4602480" cy="830997"/>
          </a:xfrm>
          <a:prstGeom prst="rect">
            <a:avLst/>
          </a:prstGeom>
          <a:noFill/>
        </p:spPr>
        <p:txBody>
          <a:bodyPr wrap="square" rtlCol="0">
            <a:spAutoFit/>
          </a:bodyPr>
          <a:lstStyle/>
          <a:p>
            <a:r>
              <a:rPr lang="en-IN" sz="4800" b="1" u="sng" dirty="0">
                <a:solidFill>
                  <a:schemeClr val="tx2">
                    <a:lumMod val="75000"/>
                  </a:schemeClr>
                </a:solidFill>
                <a:latin typeface="Arial Black" panose="020B0A04020102020204" pitchFamily="34" charset="0"/>
              </a:rPr>
              <a:t>OUTCOME</a:t>
            </a:r>
          </a:p>
        </p:txBody>
      </p:sp>
      <p:cxnSp>
        <p:nvCxnSpPr>
          <p:cNvPr id="8" name="Straight Connector 7">
            <a:extLst>
              <a:ext uri="{FF2B5EF4-FFF2-40B4-BE49-F238E27FC236}">
                <a16:creationId xmlns:a16="http://schemas.microsoft.com/office/drawing/2014/main" id="{0D1A8967-7EA6-A659-C0BE-EFA4A8FFFEB9}"/>
              </a:ext>
            </a:extLst>
          </p:cNvPr>
          <p:cNvCxnSpPr/>
          <p:nvPr/>
        </p:nvCxnSpPr>
        <p:spPr>
          <a:xfrm>
            <a:off x="6583680" y="2639607"/>
            <a:ext cx="2545080" cy="46935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5E0D75B-A772-C4E9-921E-8E12AC55D146}"/>
              </a:ext>
            </a:extLst>
          </p:cNvPr>
          <p:cNvSpPr txBox="1"/>
          <p:nvPr/>
        </p:nvSpPr>
        <p:spPr>
          <a:xfrm>
            <a:off x="5791200" y="2842260"/>
            <a:ext cx="914400" cy="400110"/>
          </a:xfrm>
          <a:prstGeom prst="rect">
            <a:avLst/>
          </a:prstGeom>
          <a:noFill/>
        </p:spPr>
        <p:txBody>
          <a:bodyPr wrap="square" rtlCol="0">
            <a:spAutoFit/>
          </a:bodyPr>
          <a:lstStyle/>
          <a:p>
            <a:endParaRPr lang="en-IN" sz="2000" b="1" dirty="0"/>
          </a:p>
        </p:txBody>
      </p:sp>
      <p:sp>
        <p:nvSpPr>
          <p:cNvPr id="7" name="TextBox 6">
            <a:extLst>
              <a:ext uri="{FF2B5EF4-FFF2-40B4-BE49-F238E27FC236}">
                <a16:creationId xmlns:a16="http://schemas.microsoft.com/office/drawing/2014/main" id="{AC4E8DFD-5A29-F072-D9B7-DDD656DB2953}"/>
              </a:ext>
            </a:extLst>
          </p:cNvPr>
          <p:cNvSpPr txBox="1"/>
          <p:nvPr/>
        </p:nvSpPr>
        <p:spPr>
          <a:xfrm>
            <a:off x="547000" y="3787364"/>
            <a:ext cx="10777960" cy="286232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tx2">
                    <a:lumMod val="75000"/>
                  </a:schemeClr>
                </a:solidFill>
              </a:rPr>
              <a:t>The outcome of an online railway reservation system project using HTML, PHP, and DBMS would typically be a web-based application that allows users to browse train schedules, book tickets, and manage reservations.</a:t>
            </a:r>
          </a:p>
          <a:p>
            <a:pPr marL="342900" indent="-342900">
              <a:buFont typeface="Arial" panose="020B0604020202020204" pitchFamily="34" charset="0"/>
              <a:buChar char="•"/>
            </a:pPr>
            <a:r>
              <a:rPr lang="en-US" sz="2000" b="1" dirty="0">
                <a:solidFill>
                  <a:schemeClr val="tx2">
                    <a:lumMod val="75000"/>
                  </a:schemeClr>
                </a:solidFill>
              </a:rPr>
              <a:t>The project would likely include features such as user authentication, ticket availability checking, and a database to store and retrieve information about trains, passengers, and reservations.</a:t>
            </a:r>
          </a:p>
          <a:p>
            <a:pPr marL="342900" indent="-342900">
              <a:buFont typeface="Arial" panose="020B0604020202020204" pitchFamily="34" charset="0"/>
              <a:buChar char="•"/>
            </a:pPr>
            <a:r>
              <a:rPr lang="en-US" sz="2000" b="1" dirty="0">
                <a:solidFill>
                  <a:schemeClr val="tx2">
                    <a:lumMod val="75000"/>
                  </a:schemeClr>
                </a:solidFill>
              </a:rPr>
              <a:t>The user interface would be created using HTML, the functionality would be implemented using PHP, and the data would be managed using a Database Management System (DBMS) like MySQL or PostgreSQL. The final result would be a fully functional online platform for railway ticket reservations.</a:t>
            </a:r>
            <a:endParaRPr lang="en-IN" sz="2000" b="1" dirty="0">
              <a:solidFill>
                <a:schemeClr val="tx2">
                  <a:lumMod val="75000"/>
                </a:schemeClr>
              </a:solidFill>
            </a:endParaRPr>
          </a:p>
        </p:txBody>
      </p:sp>
    </p:spTree>
    <p:extLst>
      <p:ext uri="{BB962C8B-B14F-4D97-AF65-F5344CB8AC3E}">
        <p14:creationId xmlns:p14="http://schemas.microsoft.com/office/powerpoint/2010/main" val="593333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1396C3D-309A-69B1-CC04-86E5DFEF6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5" y="13990"/>
            <a:ext cx="12174695" cy="68440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Flowchart: Delay 1">
            <a:extLst>
              <a:ext uri="{FF2B5EF4-FFF2-40B4-BE49-F238E27FC236}">
                <a16:creationId xmlns:a16="http://schemas.microsoft.com/office/drawing/2014/main" id="{906B382A-3567-47FA-A78B-7C1708646D61}"/>
              </a:ext>
            </a:extLst>
          </p:cNvPr>
          <p:cNvSpPr/>
          <p:nvPr/>
        </p:nvSpPr>
        <p:spPr>
          <a:xfrm rot="5400000">
            <a:off x="4871977" y="-2598516"/>
            <a:ext cx="2610089" cy="5544273"/>
          </a:xfrm>
          <a:prstGeom prst="flowChartDelay">
            <a:avLst/>
          </a:prstGeom>
          <a:solidFill>
            <a:schemeClr val="bg2"/>
          </a:solidFill>
          <a:ln>
            <a:solidFill>
              <a:schemeClr val="bg1">
                <a:lumMod val="6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C6439BF6-B998-EBC1-7FB6-14435350A348}"/>
              </a:ext>
            </a:extLst>
          </p:cNvPr>
          <p:cNvSpPr txBox="1"/>
          <p:nvPr/>
        </p:nvSpPr>
        <p:spPr>
          <a:xfrm>
            <a:off x="4330859" y="0"/>
            <a:ext cx="3692324" cy="1446550"/>
          </a:xfrm>
          <a:prstGeom prst="rect">
            <a:avLst/>
          </a:prstGeom>
          <a:noFill/>
        </p:spPr>
        <p:txBody>
          <a:bodyPr wrap="square" rtlCol="0">
            <a:spAutoFit/>
          </a:bodyPr>
          <a:lstStyle/>
          <a:p>
            <a:pPr algn="ctr"/>
            <a:r>
              <a:rPr lang="en-IN" sz="4400" dirty="0">
                <a:solidFill>
                  <a:schemeClr val="tx1">
                    <a:lumMod val="75000"/>
                    <a:lumOff val="25000"/>
                  </a:schemeClr>
                </a:solidFill>
                <a:latin typeface="Arial Black" panose="020B0A04020102020204" pitchFamily="34" charset="0"/>
              </a:rPr>
              <a:t>EXPECTED OUTCOME</a:t>
            </a:r>
          </a:p>
        </p:txBody>
      </p:sp>
    </p:spTree>
    <p:extLst>
      <p:ext uri="{BB962C8B-B14F-4D97-AF65-F5344CB8AC3E}">
        <p14:creationId xmlns:p14="http://schemas.microsoft.com/office/powerpoint/2010/main" val="1690952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TotalTime>
  <Words>678</Words>
  <Application>Microsoft Office PowerPoint</Application>
  <PresentationFormat>Widescreen</PresentationFormat>
  <Paragraphs>89</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 Black</vt:lpstr>
      <vt:lpstr>Arial</vt:lpstr>
      <vt:lpstr>Arial Black</vt:lpstr>
      <vt:lpstr>Bookman Old Style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Khushi Lad</dc:creator>
  <cp:lastModifiedBy>Khushi Lad</cp:lastModifiedBy>
  <cp:revision>9</cp:revision>
  <dcterms:created xsi:type="dcterms:W3CDTF">2024-02-19T05:25:27Z</dcterms:created>
  <dcterms:modified xsi:type="dcterms:W3CDTF">2024-03-16T09:28:39Z</dcterms:modified>
</cp:coreProperties>
</file>